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1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6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0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Server + client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Socket programming</a:t>
            </a:r>
          </a:p>
          <a:p>
            <a:endParaRPr lang="en-US" altLang="ko-KR" dirty="0"/>
          </a:p>
          <a:p>
            <a:r>
              <a:rPr lang="en-US" altLang="ko-KR" dirty="0" smtClean="0"/>
              <a:t>Voice and video -&gt; java media framework(JMF)</a:t>
            </a:r>
          </a:p>
          <a:p>
            <a:endParaRPr lang="en-US" altLang="ko-KR" dirty="0"/>
          </a:p>
          <a:p>
            <a:r>
              <a:rPr lang="en-US" altLang="ko-KR" dirty="0" smtClean="0"/>
              <a:t>Voice recognition -&gt; google API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Hotword</a:t>
            </a:r>
            <a:r>
              <a:rPr lang="en-US" altLang="ko-KR" dirty="0" smtClean="0"/>
              <a:t> detection -&gt;</a:t>
            </a:r>
            <a:r>
              <a:rPr lang="en-US" altLang="ko-KR" dirty="0" err="1" smtClean="0"/>
              <a:t>snowboy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Speech recognition -&gt; google API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8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structure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11" y="1690688"/>
            <a:ext cx="7305950" cy="4351338"/>
          </a:xfrm>
        </p:spPr>
      </p:pic>
    </p:spTree>
    <p:extLst>
      <p:ext uri="{BB962C8B-B14F-4D97-AF65-F5344CB8AC3E}">
        <p14:creationId xmlns:p14="http://schemas.microsoft.com/office/powerpoint/2010/main" val="171272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7" y="2223025"/>
            <a:ext cx="6245385" cy="3298379"/>
          </a:xfrm>
        </p:spPr>
      </p:pic>
    </p:spTree>
    <p:extLst>
      <p:ext uri="{BB962C8B-B14F-4D97-AF65-F5344CB8AC3E}">
        <p14:creationId xmlns:p14="http://schemas.microsoft.com/office/powerpoint/2010/main" val="412173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03" y="2046914"/>
            <a:ext cx="8059079" cy="3771085"/>
          </a:xfrm>
        </p:spPr>
      </p:pic>
    </p:spTree>
    <p:extLst>
      <p:ext uri="{BB962C8B-B14F-4D97-AF65-F5344CB8AC3E}">
        <p14:creationId xmlns:p14="http://schemas.microsoft.com/office/powerpoint/2010/main" val="99595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4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35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Project design</vt:lpstr>
      <vt:lpstr>Structure idea</vt:lpstr>
      <vt:lpstr>Overall structure</vt:lpstr>
      <vt:lpstr>Server</vt:lpstr>
      <vt:lpstr>Client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</dc:title>
  <dc:creator>김동원(단일계열)</dc:creator>
  <cp:lastModifiedBy>김동원(단일계열)</cp:lastModifiedBy>
  <cp:revision>11</cp:revision>
  <dcterms:created xsi:type="dcterms:W3CDTF">2018-11-25T14:44:14Z</dcterms:created>
  <dcterms:modified xsi:type="dcterms:W3CDTF">2018-11-26T12:25:35Z</dcterms:modified>
</cp:coreProperties>
</file>