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2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67AF-149A-49DA-8064-1AAF5247A50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87B9-CEED-4590-93CB-2C706F0A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9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67AF-149A-49DA-8064-1AAF5247A50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87B9-CEED-4590-93CB-2C706F0A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66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67AF-149A-49DA-8064-1AAF5247A50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87B9-CEED-4590-93CB-2C706F0A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15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67AF-149A-49DA-8064-1AAF5247A50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87B9-CEED-4590-93CB-2C706F0A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0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67AF-149A-49DA-8064-1AAF5247A50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87B9-CEED-4590-93CB-2C706F0A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4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67AF-149A-49DA-8064-1AAF5247A50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87B9-CEED-4590-93CB-2C706F0A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0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67AF-149A-49DA-8064-1AAF5247A50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87B9-CEED-4590-93CB-2C706F0A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7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67AF-149A-49DA-8064-1AAF5247A50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87B9-CEED-4590-93CB-2C706F0A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46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67AF-149A-49DA-8064-1AAF5247A50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87B9-CEED-4590-93CB-2C706F0A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0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67AF-149A-49DA-8064-1AAF5247A50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87B9-CEED-4590-93CB-2C706F0A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8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67AF-149A-49DA-8064-1AAF5247A50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87B9-CEED-4590-93CB-2C706F0A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08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267AF-149A-49DA-8064-1AAF5247A50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87B9-CEED-4590-93CB-2C706F0A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Week4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20150560 Dongwon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89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Week#3 </a:t>
            </a:r>
            <a:r>
              <a:rPr lang="en-US" altLang="ko-KR" dirty="0" smtClean="0"/>
              <a:t>review(1)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Voice full </a:t>
            </a:r>
            <a:r>
              <a:rPr lang="en-US" altLang="ko-KR" dirty="0" smtClean="0"/>
              <a:t>implementation</a:t>
            </a:r>
          </a:p>
          <a:p>
            <a:pPr lvl="1"/>
            <a:r>
              <a:rPr lang="en-US" altLang="ko-KR" dirty="0" smtClean="0"/>
              <a:t>Getting sound input</a:t>
            </a:r>
            <a:r>
              <a:rPr lang="en-US" altLang="ko-KR" dirty="0" smtClean="0"/>
              <a:t>- OK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Play sound packet – </a:t>
            </a:r>
            <a:r>
              <a:rPr lang="en-US" altLang="ko-KR" dirty="0" smtClean="0"/>
              <a:t>OK</a:t>
            </a:r>
          </a:p>
          <a:p>
            <a:pPr lvl="1"/>
            <a:r>
              <a:rPr lang="en-US" altLang="ko-KR" dirty="0" smtClean="0"/>
              <a:t>Record then send each sound chunk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OK</a:t>
            </a:r>
            <a:endParaRPr lang="en-US" altLang="ko-KR" dirty="0" smtClean="0"/>
          </a:p>
          <a:p>
            <a:r>
              <a:rPr lang="en-US" altLang="ko-KR" dirty="0" smtClean="0"/>
              <a:t>Speech recognition</a:t>
            </a:r>
          </a:p>
          <a:p>
            <a:pPr lvl="1"/>
            <a:r>
              <a:rPr lang="en-US" altLang="ko-KR" dirty="0" smtClean="0"/>
              <a:t>Find new library for JAVA and Windows - OK</a:t>
            </a:r>
          </a:p>
          <a:p>
            <a:r>
              <a:rPr lang="en-US" altLang="ko-KR" dirty="0" smtClean="0"/>
              <a:t>Refactor communication btw server and client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class design: packet - OK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 object serialization - OK </a:t>
            </a:r>
          </a:p>
          <a:p>
            <a:pPr lvl="1"/>
            <a:r>
              <a:rPr lang="en-US" altLang="ko-KR" dirty="0" smtClean="0"/>
              <a:t>Broadcast queue, </a:t>
            </a:r>
            <a:r>
              <a:rPr lang="en-US" altLang="ko-KR" dirty="0" err="1" smtClean="0"/>
              <a:t>playqueue</a:t>
            </a:r>
            <a:r>
              <a:rPr lang="en-US" altLang="ko-KR" dirty="0" smtClean="0"/>
              <a:t> structure - OK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20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Week#3 </a:t>
            </a:r>
            <a:r>
              <a:rPr lang="en-US" altLang="ko-KR" dirty="0" smtClean="0"/>
              <a:t>review(2)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1353"/>
            <a:ext cx="10515600" cy="4705610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이전</a:t>
            </a:r>
            <a:r>
              <a:rPr lang="en-US" altLang="ko-KR" dirty="0" smtClean="0"/>
              <a:t> implementation </a:t>
            </a:r>
            <a:r>
              <a:rPr lang="ko-KR" altLang="en-US" dirty="0" smtClean="0"/>
              <a:t>이  </a:t>
            </a:r>
            <a:r>
              <a:rPr lang="en-US" altLang="ko-KR" dirty="0" smtClean="0"/>
              <a:t>text chat only </a:t>
            </a:r>
            <a:r>
              <a:rPr lang="ko-KR" altLang="en-US" dirty="0" smtClean="0"/>
              <a:t>를 먼저 구현해보자는 목적으로 만들어진 것이라 </a:t>
            </a:r>
            <a:r>
              <a:rPr lang="en-US" altLang="ko-KR" dirty="0" smtClean="0"/>
              <a:t>voice chat </a:t>
            </a:r>
            <a:r>
              <a:rPr lang="ko-KR" altLang="en-US" dirty="0" smtClean="0"/>
              <a:t>까지 지원하기 위해서는 고쳐야 할 점이 많았다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먼저 일단 </a:t>
            </a:r>
            <a:r>
              <a:rPr lang="en-US" altLang="ko-KR" dirty="0" smtClean="0"/>
              <a:t>socket </a:t>
            </a:r>
            <a:r>
              <a:rPr lang="ko-KR" altLang="en-US" dirty="0" smtClean="0"/>
              <a:t>통신에 사용되는 </a:t>
            </a:r>
            <a:r>
              <a:rPr lang="en-US" altLang="ko-KR" dirty="0" smtClean="0"/>
              <a:t>stream </a:t>
            </a:r>
            <a:r>
              <a:rPr lang="ko-KR" altLang="en-US" dirty="0" smtClean="0"/>
              <a:t>부터 바꿔야 했고</a:t>
            </a:r>
            <a:r>
              <a:rPr lang="en-US" altLang="ko-KR" dirty="0" smtClean="0"/>
              <a:t>, data</a:t>
            </a:r>
            <a:r>
              <a:rPr lang="ko-KR" altLang="en-US" dirty="0"/>
              <a:t> </a:t>
            </a:r>
            <a:r>
              <a:rPr lang="ko-KR" altLang="en-US" dirty="0" smtClean="0"/>
              <a:t>를 그대로 사용하는 것이 아니라 </a:t>
            </a:r>
            <a:r>
              <a:rPr lang="en-US" altLang="ko-KR" dirty="0" smtClean="0"/>
              <a:t>wrapper class </a:t>
            </a:r>
            <a:r>
              <a:rPr lang="ko-KR" altLang="en-US" dirty="0" smtClean="0"/>
              <a:t>를 선언해야 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 과정에서 고급 프로그래밍 시간에 배운 </a:t>
            </a:r>
            <a:r>
              <a:rPr lang="en-US" altLang="ko-KR" dirty="0" smtClean="0"/>
              <a:t>OOP </a:t>
            </a:r>
            <a:r>
              <a:rPr lang="ko-KR" altLang="en-US" dirty="0" smtClean="0"/>
              <a:t>원칙을 최대한 지키려 노력했다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Mic</a:t>
            </a:r>
            <a:r>
              <a:rPr lang="ko-KR" altLang="en-US" dirty="0"/>
              <a:t> 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을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동시에 재생할 수 있어야 하므로 많은 </a:t>
            </a:r>
            <a:r>
              <a:rPr lang="en-US" altLang="ko-KR" dirty="0" smtClean="0"/>
              <a:t>concurrent programming</a:t>
            </a:r>
            <a:r>
              <a:rPr lang="ko-KR" altLang="en-US" dirty="0"/>
              <a:t> </a:t>
            </a:r>
            <a:r>
              <a:rPr lang="ko-KR" altLang="en-US" dirty="0" smtClean="0"/>
              <a:t>이 필요했다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서버의 디자인 또한 전 주차에 비하여 바뀌었다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에 대응되는 </a:t>
            </a:r>
            <a:r>
              <a:rPr lang="en-US" altLang="ko-KR" dirty="0" smtClean="0"/>
              <a:t>class</a:t>
            </a:r>
            <a:r>
              <a:rPr lang="ko-KR" altLang="en-US" dirty="0"/>
              <a:t> </a:t>
            </a:r>
            <a:r>
              <a:rPr lang="ko-KR" altLang="en-US" dirty="0" smtClean="0"/>
              <a:t>를 만들어 </a:t>
            </a:r>
            <a:r>
              <a:rPr lang="en-US" altLang="ko-KR" dirty="0" smtClean="0"/>
              <a:t>concurrent </a:t>
            </a:r>
            <a:r>
              <a:rPr lang="ko-KR" altLang="en-US" dirty="0" smtClean="0"/>
              <a:t>하게 </a:t>
            </a:r>
            <a:r>
              <a:rPr lang="en-US" altLang="ko-KR" dirty="0" smtClean="0"/>
              <a:t>packet </a:t>
            </a:r>
            <a:r>
              <a:rPr lang="ko-KR" altLang="en-US" dirty="0" smtClean="0"/>
              <a:t>통신이 가능하도록 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ObjectStream</a:t>
            </a:r>
            <a:r>
              <a:rPr lang="ko-KR" altLang="en-US" dirty="0"/>
              <a:t>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blocking IO </a:t>
            </a:r>
            <a:r>
              <a:rPr lang="ko-KR" altLang="en-US" dirty="0" smtClean="0"/>
              <a:t>인지를 몰랐기 때문에 중간에 코드를 크게 고쳐야 했다</a:t>
            </a:r>
            <a:r>
              <a:rPr lang="en-US" altLang="ko-KR" dirty="0" smtClean="0"/>
              <a:t>. API </a:t>
            </a:r>
            <a:r>
              <a:rPr lang="ko-KR" altLang="en-US" dirty="0" smtClean="0"/>
              <a:t>문서를 자세히 읽는 것이 중요하다는 것을 깨달았다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48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Week#3 review(3)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1353"/>
            <a:ext cx="10515600" cy="470561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Speaker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Mic </a:t>
            </a:r>
            <a:r>
              <a:rPr lang="ko-KR" altLang="en-US" dirty="0" smtClean="0"/>
              <a:t>를 사용하는 코드를 작성했다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의외로 긴 시간이 걸렸다</a:t>
            </a:r>
            <a:r>
              <a:rPr lang="en-US" altLang="ko-KR" dirty="0" smtClean="0"/>
              <a:t>. API </a:t>
            </a:r>
            <a:r>
              <a:rPr lang="ko-KR" altLang="en-US" dirty="0" smtClean="0"/>
              <a:t>가 생소했을 뿐만 아니라</a:t>
            </a:r>
            <a:r>
              <a:rPr lang="en-US" altLang="ko-KR" dirty="0" smtClean="0"/>
              <a:t>, audio codec </a:t>
            </a:r>
            <a:r>
              <a:rPr lang="ko-KR" altLang="en-US" dirty="0" smtClean="0"/>
              <a:t>에 대한 지식이 전무해 이들에 대한 정보를 </a:t>
            </a:r>
            <a:r>
              <a:rPr lang="ko-KR" altLang="en-US" dirty="0" err="1" smtClean="0"/>
              <a:t>학습하는데에</a:t>
            </a:r>
            <a:r>
              <a:rPr lang="ko-KR" altLang="en-US" dirty="0" smtClean="0"/>
              <a:t> 예상보다 오랜 시간이 소요되었다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효율적 통신을 위해 압축 프로토콜을 사용해 </a:t>
            </a:r>
            <a:r>
              <a:rPr lang="en-US" altLang="ko-KR" dirty="0" smtClean="0"/>
              <a:t>packet</a:t>
            </a:r>
            <a:r>
              <a:rPr lang="ko-KR" altLang="en-US" dirty="0"/>
              <a:t> </a:t>
            </a:r>
            <a:r>
              <a:rPr lang="ko-KR" altLang="en-US" dirty="0" smtClean="0"/>
              <a:t>을 압축했다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기존 </a:t>
            </a:r>
            <a:r>
              <a:rPr lang="ko-KR" altLang="en-US" dirty="0" err="1" smtClean="0"/>
              <a:t>디자인으로부터</a:t>
            </a:r>
            <a:r>
              <a:rPr lang="ko-KR" altLang="en-US" dirty="0" smtClean="0"/>
              <a:t> 많은 수정이 있었는데 이를 </a:t>
            </a:r>
            <a:r>
              <a:rPr lang="ko-KR" altLang="en-US" dirty="0" err="1" smtClean="0"/>
              <a:t>디디컬화해서</a:t>
            </a:r>
            <a:r>
              <a:rPr lang="ko-KR" altLang="en-US" dirty="0" smtClean="0"/>
              <a:t> 업로드하지는 않았다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다음 주차에 수행할 예정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Speech recognition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GUI</a:t>
            </a:r>
          </a:p>
          <a:p>
            <a:pPr lvl="1"/>
            <a:r>
              <a:rPr lang="en-US" altLang="ko-KR" dirty="0" smtClean="0"/>
              <a:t>Speech recognition</a:t>
            </a:r>
            <a:r>
              <a:rPr lang="ko-KR" altLang="en-US" dirty="0"/>
              <a:t> </a:t>
            </a:r>
            <a:r>
              <a:rPr lang="ko-KR" altLang="en-US" dirty="0" smtClean="0"/>
              <a:t>의 경우 이번주에는 구현하지 못했다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기존에 생각했던 </a:t>
            </a:r>
            <a:r>
              <a:rPr lang="en-US" altLang="ko-KR" dirty="0" smtClean="0"/>
              <a:t>library</a:t>
            </a:r>
            <a:r>
              <a:rPr lang="ko-KR" altLang="en-US" dirty="0"/>
              <a:t> </a:t>
            </a:r>
            <a:r>
              <a:rPr lang="ko-KR" altLang="en-US" dirty="0" smtClean="0"/>
              <a:t>를 사용할 수 없게 되어서 다른 </a:t>
            </a:r>
            <a:r>
              <a:rPr lang="en-US" altLang="ko-KR" dirty="0" smtClean="0"/>
              <a:t>library </a:t>
            </a:r>
            <a:r>
              <a:rPr lang="ko-KR" altLang="en-US" dirty="0" smtClean="0"/>
              <a:t>를 사용해야 할 것으로 보인다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GUI</a:t>
            </a:r>
            <a:r>
              <a:rPr lang="ko-KR" altLang="en-US" dirty="0" smtClean="0"/>
              <a:t>는 구현 계획이다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38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Week4 </a:t>
            </a:r>
            <a:r>
              <a:rPr lang="en-US" altLang="ko-KR" dirty="0" smtClean="0"/>
              <a:t>Plan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Speech </a:t>
            </a:r>
            <a:r>
              <a:rPr lang="en-US" altLang="ko-KR" dirty="0" smtClean="0"/>
              <a:t>recognition </a:t>
            </a:r>
            <a:r>
              <a:rPr lang="en-US" altLang="ko-KR" dirty="0" smtClean="0"/>
              <a:t>implementation</a:t>
            </a:r>
          </a:p>
          <a:p>
            <a:r>
              <a:rPr lang="en-US" altLang="ko-KR" dirty="0" smtClean="0"/>
              <a:t>Hot word detection implementation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Window, JAVA </a:t>
            </a:r>
            <a:r>
              <a:rPr lang="ko-KR" altLang="en-US" dirty="0" smtClean="0"/>
              <a:t>를 지원하는 </a:t>
            </a:r>
            <a:r>
              <a:rPr lang="en-US" altLang="ko-KR" dirty="0" smtClean="0"/>
              <a:t>Sphinx4 library 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Action </a:t>
            </a:r>
            <a:r>
              <a:rPr lang="en-US" altLang="ko-KR" dirty="0" smtClean="0"/>
              <a:t>for speech recognition</a:t>
            </a:r>
          </a:p>
          <a:p>
            <a:pPr lvl="1"/>
            <a:r>
              <a:rPr lang="en-US" altLang="ko-KR" dirty="0" smtClean="0"/>
              <a:t>Speech recognition</a:t>
            </a:r>
            <a:r>
              <a:rPr lang="ko-KR" altLang="en-US" dirty="0"/>
              <a:t> </a:t>
            </a:r>
            <a:r>
              <a:rPr lang="ko-KR" altLang="en-US" dirty="0" smtClean="0"/>
              <a:t>으로 수행할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들에 대해서도 </a:t>
            </a:r>
            <a:r>
              <a:rPr lang="en-US" altLang="ko-KR" dirty="0" smtClean="0"/>
              <a:t>implementation</a:t>
            </a:r>
            <a:r>
              <a:rPr lang="ko-KR" altLang="en-US" dirty="0" smtClean="0"/>
              <a:t>을 완료한다</a:t>
            </a:r>
            <a:r>
              <a:rPr lang="en-US" altLang="ko-KR" dirty="0" smtClean="0"/>
              <a:t>.</a:t>
            </a:r>
          </a:p>
          <a:p>
            <a:r>
              <a:rPr lang="en-US" altLang="ko-KR" smtClean="0"/>
              <a:t>GUI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77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317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Week4</vt:lpstr>
      <vt:lpstr>Week#3 review(1)</vt:lpstr>
      <vt:lpstr>Week#3 review(2)</vt:lpstr>
      <vt:lpstr>Week#3 review(3)</vt:lpstr>
      <vt:lpstr>Week4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Week4</dc:title>
  <dc:creator>김동원(단일계열)</dc:creator>
  <cp:lastModifiedBy>김동원(단일계열)</cp:lastModifiedBy>
  <cp:revision>3</cp:revision>
  <dcterms:created xsi:type="dcterms:W3CDTF">2018-12-10T14:38:58Z</dcterms:created>
  <dcterms:modified xsi:type="dcterms:W3CDTF">2018-12-10T14:48:35Z</dcterms:modified>
</cp:coreProperties>
</file>