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04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0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7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2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1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4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90F0-CB43-43DC-A26C-AB9BE5DFF2A0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93D9-F949-482B-9E28-1F493DC9A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7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hckuhUxcg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Project Proposal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20150560 CSE Dongwon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6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Inspiration</a:t>
            </a:r>
            <a:endParaRPr lang="ko-KR" altLang="en-US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854200"/>
            <a:ext cx="5713589" cy="32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4700" y="185420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Want to use external audio source while gaming. </a:t>
            </a:r>
            <a:r>
              <a:rPr lang="en-US" altLang="ko-KR" dirty="0" smtClean="0">
                <a:hlinkClick r:id="rId3"/>
              </a:rPr>
              <a:t>example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But , you know, searching/playing audio while gaming is extremely hard.(impossible)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Moreover, voice chat only recognize input to mic, so you have to play audio in other device!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How about using speech recognition?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9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Text/audio/video chatting server – client</a:t>
            </a:r>
          </a:p>
          <a:p>
            <a:r>
              <a:rPr lang="en-US" altLang="ko-KR" dirty="0" smtClean="0"/>
              <a:t>Full GUI</a:t>
            </a:r>
          </a:p>
          <a:p>
            <a:r>
              <a:rPr lang="en-US" altLang="ko-KR" dirty="0" smtClean="0"/>
              <a:t>Additional features useful for gaming</a:t>
            </a:r>
          </a:p>
          <a:p>
            <a:pPr lvl="1"/>
            <a:r>
              <a:rPr lang="en-US" altLang="ko-KR" dirty="0" smtClean="0"/>
              <a:t>Match history search</a:t>
            </a:r>
          </a:p>
          <a:p>
            <a:pPr lvl="1"/>
            <a:r>
              <a:rPr lang="en-US" altLang="ko-KR" dirty="0" smtClean="0"/>
              <a:t>Auto counting recent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 rate as team</a:t>
            </a:r>
          </a:p>
          <a:p>
            <a:pPr lvl="1"/>
            <a:r>
              <a:rPr lang="en-US" altLang="ko-KR" dirty="0" smtClean="0"/>
              <a:t>Play sound effect using speech recognition while 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03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Sketch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269258"/>
            <a:ext cx="6756400" cy="5415705"/>
          </a:xfrm>
        </p:spPr>
      </p:pic>
    </p:spTree>
    <p:extLst>
      <p:ext uri="{BB962C8B-B14F-4D97-AF65-F5344CB8AC3E}">
        <p14:creationId xmlns:p14="http://schemas.microsoft.com/office/powerpoint/2010/main" val="14360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Server application that can handle 5~ users</a:t>
            </a:r>
          </a:p>
          <a:p>
            <a:endParaRPr lang="en-US" altLang="ko-KR" dirty="0"/>
          </a:p>
          <a:p>
            <a:r>
              <a:rPr lang="en-US" altLang="ko-KR" dirty="0" smtClean="0"/>
              <a:t>Concurrent programming for server &amp; client</a:t>
            </a:r>
          </a:p>
          <a:p>
            <a:pPr lvl="1"/>
            <a:r>
              <a:rPr lang="en-US" altLang="ko-KR" dirty="0" smtClean="0"/>
              <a:t>Server needs to handle multiple requests.</a:t>
            </a:r>
          </a:p>
          <a:p>
            <a:pPr lvl="1"/>
            <a:r>
              <a:rPr lang="en-US" altLang="ko-KR" dirty="0" smtClean="0"/>
              <a:t>Client : voice chatting + speech recognition + text </a:t>
            </a:r>
            <a:r>
              <a:rPr lang="en-US" altLang="ko-KR" dirty="0" smtClean="0"/>
              <a:t>chat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Connection </a:t>
            </a:r>
            <a:r>
              <a:rPr lang="en-US" altLang="ko-KR" dirty="0" smtClean="0"/>
              <a:t>to RIOT API to load match history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Use of speech recognition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33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138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CS434 Project Proposal</vt:lpstr>
      <vt:lpstr>Inspiration</vt:lpstr>
      <vt:lpstr>Objective</vt:lpstr>
      <vt:lpstr>UI Sketch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 Proposal</dc:title>
  <dc:creator>김동원(단일계열)</dc:creator>
  <cp:lastModifiedBy>김동원(단일계열)</cp:lastModifiedBy>
  <cp:revision>6</cp:revision>
  <dcterms:created xsi:type="dcterms:W3CDTF">2018-11-19T12:34:53Z</dcterms:created>
  <dcterms:modified xsi:type="dcterms:W3CDTF">2018-11-19T14:34:29Z</dcterms:modified>
</cp:coreProperties>
</file>