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7" r:id="rId7"/>
    <p:sldId id="264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437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rgbClr val="FFFFFF">
              <a:alpha val="80000"/>
            </a:srgb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9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0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5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104E-8A37-4561-90C1-E2A2FA2C4A6E}" type="datetimeFigureOut">
              <a:rPr lang="en-GB" smtClean="0"/>
              <a:t>20/09/2016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7200" dirty="0" smtClean="0"/>
              <a:t>커져라</a:t>
            </a:r>
            <a:r>
              <a:rPr lang="en-US" altLang="ko-KR" sz="7200" dirty="0" smtClean="0"/>
              <a:t>!</a:t>
            </a:r>
            <a:r>
              <a:rPr lang="ko-KR" altLang="en-US" sz="7200" dirty="0" smtClean="0"/>
              <a:t> 여의봉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2D  Game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61222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76872"/>
            <a:ext cx="3905795" cy="252447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47000"/>
              </a:schemeClr>
            </a:outerShdw>
            <a:reflection stA="4000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게임컨셉</a:t>
            </a:r>
            <a:endParaRPr lang="en-US" altLang="ko-KR" dirty="0" smtClean="0"/>
          </a:p>
          <a:p>
            <a:r>
              <a:rPr lang="ko-KR" altLang="en-US" dirty="0" smtClean="0"/>
              <a:t>게임흐름</a:t>
            </a:r>
            <a:endParaRPr lang="en-US" altLang="ko-KR" dirty="0" smtClean="0"/>
          </a:p>
          <a:p>
            <a:r>
              <a:rPr lang="ko-KR" altLang="en-US" dirty="0" smtClean="0"/>
              <a:t>개발범위</a:t>
            </a:r>
            <a:endParaRPr lang="en-US" altLang="ko-KR" dirty="0" smtClean="0"/>
          </a:p>
          <a:p>
            <a:r>
              <a:rPr lang="ko-KR" altLang="en-US" dirty="0" smtClean="0"/>
              <a:t>개발일정</a:t>
            </a:r>
            <a:endParaRPr lang="en-US" altLang="ko-KR" dirty="0" smtClean="0"/>
          </a:p>
          <a:p>
            <a:r>
              <a:rPr lang="ko-KR" altLang="en-US" dirty="0" smtClean="0"/>
              <a:t>피드백 검토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018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게임컨셉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lvl="3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2989617" cy="15902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96925"/>
            <a:ext cx="1029053" cy="20141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177515"/>
            <a:ext cx="3528392" cy="26115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19672" y="4293096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인생은 타이밍</a:t>
            </a:r>
            <a:r>
              <a:rPr lang="en-US" altLang="ko-KR" sz="2400" dirty="0" smtClean="0"/>
              <a:t>!! 	</a:t>
            </a:r>
            <a:r>
              <a:rPr lang="ko-KR" altLang="en-US" sz="2400" dirty="0" smtClean="0"/>
              <a:t>더 정확하게</a:t>
            </a:r>
            <a:r>
              <a:rPr lang="en-US" altLang="ko-KR" sz="2400" dirty="0" smtClean="0"/>
              <a:t>! </a:t>
            </a:r>
            <a:r>
              <a:rPr lang="ko-KR" altLang="en-US" sz="2400" dirty="0" smtClean="0"/>
              <a:t>더 앞으로</a:t>
            </a:r>
            <a:r>
              <a:rPr lang="en-US" altLang="ko-KR" sz="2400" dirty="0" smtClean="0"/>
              <a:t>!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목표를 향해 계속 전진하라</a:t>
            </a:r>
            <a:r>
              <a:rPr lang="en-US" altLang="ko-KR" sz="2400" dirty="0" smtClean="0"/>
              <a:t>!!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3022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게임화면구성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2509369" cy="4525963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001" y="287138"/>
            <a:ext cx="1729143" cy="1117617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47000"/>
              </a:schemeClr>
            </a:outerShdw>
            <a:reflection stA="40000" endPos="65000" dist="508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4427984" y="2420888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게임조작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→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ko-KR" altLang="en-US" dirty="0" smtClean="0"/>
              <a:t>막대의 길이를 잡아줄 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횡스크롤</a:t>
            </a:r>
            <a:r>
              <a:rPr lang="ko-KR" altLang="en-US" dirty="0" smtClean="0"/>
              <a:t> 러닝게임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18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게임화면구성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55784"/>
            <a:ext cx="2522439" cy="4549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47954"/>
            <a:ext cx="2530059" cy="4541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96707" y="4221088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하드포인트를 잡아</a:t>
            </a:r>
            <a:endParaRPr lang="en-US" altLang="ko-KR" dirty="0" smtClean="0"/>
          </a:p>
          <a:p>
            <a:r>
              <a:rPr lang="ko-KR" altLang="en-US" dirty="0" smtClean="0"/>
              <a:t>고점수를 형성하게 한다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7113" y="3334569"/>
            <a:ext cx="126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몇가지</a:t>
            </a:r>
            <a:r>
              <a:rPr lang="ko-KR" altLang="en-US" dirty="0" smtClean="0"/>
              <a:t> 아이템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8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게임화면구성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40190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6012160" y="2420888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게임클리어</a:t>
            </a:r>
            <a:r>
              <a:rPr lang="ko-KR" altLang="en-US" dirty="0" smtClean="0"/>
              <a:t> 또는</a:t>
            </a:r>
            <a:endParaRPr lang="en-US" altLang="ko-KR" dirty="0" smtClean="0"/>
          </a:p>
          <a:p>
            <a:r>
              <a:rPr lang="ko-KR" altLang="en-US" dirty="0" smtClean="0"/>
              <a:t>달성 </a:t>
            </a:r>
            <a:r>
              <a:rPr lang="ko-KR" altLang="en-US" dirty="0" err="1" smtClean="0"/>
              <a:t>실패시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점수대가 기록되어</a:t>
            </a:r>
            <a:endParaRPr lang="en-US" altLang="ko-KR" dirty="0" smtClean="0"/>
          </a:p>
          <a:p>
            <a:r>
              <a:rPr lang="ko-KR" altLang="en-US" dirty="0" smtClean="0"/>
              <a:t>나오게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8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sp>
        <p:nvSpPr>
          <p:cNvPr id="5" name="내용 개체 틀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 lang="ko-KR" altLang="en-US"/>
            </a:pPr>
            <a:r>
              <a:rPr lang="en-US" altLang="ko-KR" sz="2400" dirty="0" smtClean="0">
                <a:ln w="12700" cap="flat" cmpd="sng" algn="ctr">
                  <a:solidFill>
                    <a:schemeClr val="bg1"/>
                  </a:solidFill>
                  <a:prstDash val="dot"/>
                  <a:round/>
                </a:ln>
                <a:gradFill flip="xy" rotWithShape="1"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/>
                  </a:glow>
                </a:effectLst>
              </a:rPr>
              <a:t>		</a:t>
            </a:r>
            <a:endParaRPr lang="ko-KR" altLang="en-US" sz="2400" dirty="0">
              <a:ln w="12700" cap="flat" cmpd="sng" algn="ctr">
                <a:solidFill>
                  <a:schemeClr val="bg1"/>
                </a:solidFill>
                <a:prstDash val="dot"/>
                <a:round/>
              </a:ln>
              <a:gradFill flip="xy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558" y="3886200"/>
            <a:ext cx="478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400" dirty="0" smtClean="0">
                <a:ln w="12700" cap="flat" cmpd="sng" algn="ctr">
                  <a:solidFill>
                    <a:schemeClr val="bg1"/>
                  </a:solidFill>
                  <a:prstDash val="dot"/>
                  <a:round/>
                </a:ln>
                <a:gradFill flip="xy" rotWithShape="1">
                  <a:gsLst>
                    <a:gs pos="0">
                      <a:schemeClr val="accent1">
                        <a:tint val="50000"/>
                        <a:satMod val="300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  <a:lin ang="16200000" scaled="1"/>
                  <a:tileRect/>
                </a:gradFill>
                <a:effectLst>
                  <a:glow rad="63500">
                    <a:schemeClr val="accent1"/>
                  </a:glow>
                </a:effectLst>
              </a:rPr>
              <a:t>	</a:t>
            </a:r>
            <a:endParaRPr lang="ko-KR" altLang="en-US" sz="2400" dirty="0">
              <a:ln w="12700" cap="flat" cmpd="sng" algn="ctr">
                <a:solidFill>
                  <a:schemeClr val="bg1"/>
                </a:solidFill>
                <a:prstDash val="dot"/>
                <a:round/>
              </a:ln>
              <a:gradFill flip="xy"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  <a:tileRect/>
              </a:gradFill>
              <a:effectLst>
                <a:glow rad="63500">
                  <a:schemeClr val="accent1"/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170080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98721"/>
              </p:ext>
            </p:extLst>
          </p:nvPr>
        </p:nvGraphicFramePr>
        <p:xfrm>
          <a:off x="1524000" y="1396999"/>
          <a:ext cx="5856312" cy="332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48"/>
                <a:gridCol w="4662764"/>
              </a:tblGrid>
              <a:tr h="5901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Basic</a:t>
                      </a:r>
                      <a:endParaRPr lang="ko-KR" altLang="en-US" dirty="0"/>
                    </a:p>
                  </a:txBody>
                  <a:tcPr/>
                </a:tc>
              </a:tr>
              <a:tr h="590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GAME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CONTROL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키보드방향키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우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dirty="0" smtClean="0"/>
                        <a:t>막대를 잡아줄 키</a:t>
                      </a:r>
                      <a:r>
                        <a:rPr lang="en-US" altLang="ko-KR" dirty="0" smtClean="0"/>
                        <a:t>(space)</a:t>
                      </a:r>
                      <a:endParaRPr lang="ko-KR" altLang="en-US" dirty="0"/>
                    </a:p>
                  </a:txBody>
                  <a:tcPr/>
                </a:tc>
              </a:tr>
              <a:tr h="590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LEVEL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DESIGN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랜덤으로 건널 자리의 거리를 정해서 사용자의 컨트롤로 건너게끔 하고 난이도를 거리와 지지대의 길이로 조절한다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0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구름이 있는 풍경</a:t>
                      </a:r>
                      <a:endParaRPr lang="ko-KR" altLang="en-US" dirty="0"/>
                    </a:p>
                  </a:txBody>
                  <a:tcPr/>
                </a:tc>
              </a:tr>
              <a:tr h="5901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BGM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메인게임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여의봉이 </a:t>
                      </a:r>
                      <a:r>
                        <a:rPr lang="ko-KR" altLang="en-US" dirty="0" err="1" smtClean="0"/>
                        <a:t>움직일때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도착에 </a:t>
                      </a:r>
                      <a:r>
                        <a:rPr lang="ko-KR" altLang="en-US" dirty="0" err="1" smtClean="0"/>
                        <a:t>성공했을때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죽었을때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1064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개발일정</a:t>
            </a:r>
            <a:endParaRPr lang="en-GB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68862"/>
            <a:ext cx="2103296" cy="1503883"/>
          </a:xfrm>
          <a:prstGeom prst="rect">
            <a:avLst/>
          </a:prstGeom>
        </p:spPr>
      </p:pic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91228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685110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리소스수집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캔버스 위에 캐릭터와 지지대를 위한 리스트 생성 좌표지정확인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게임캐릭터 이동 및 지지대 도착구현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자연스러운 캐릭터 애니메이션과 풍경의 이동 구현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여의봉의 길이조절과 여의봉 애니메이션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기본적으로 필요한 메뉴생성과 중간점검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능동적인 게임의 오브젝트들 추가작업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중요 오브젝트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dirty="0" smtClean="0"/>
                        <a:t>오브젝트와 캐릭터간의 필요한 애니메이션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밸런스조절 및 알맞은 </a:t>
                      </a:r>
                      <a:r>
                        <a:rPr lang="en-US" altLang="ko-KR" dirty="0" smtClean="0"/>
                        <a:t>BGM</a:t>
                      </a:r>
                      <a:r>
                        <a:rPr lang="ko-KR" altLang="en-US" dirty="0" smtClean="0"/>
                        <a:t>추가 작업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피드백수렴 및 여러  버그가능성 확인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피드백수렴 및 검토 최종점검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50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		</a:t>
            </a:r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4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7DD77"/>
      </a:accent1>
      <a:accent2>
        <a:srgbClr val="DA70D6"/>
      </a:accent2>
      <a:accent3>
        <a:srgbClr val="B57EDC"/>
      </a:accent3>
      <a:accent4>
        <a:srgbClr val="DE6FA1"/>
      </a:accent4>
      <a:accent5>
        <a:srgbClr val="66DDAA"/>
      </a:accent5>
      <a:accent6>
        <a:srgbClr val="A8E4A0"/>
      </a:accent6>
      <a:hlink>
        <a:srgbClr val="0000FF"/>
      </a:hlink>
      <a:folHlink>
        <a:srgbClr val="800080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170</Words>
  <Application>Microsoft Office PowerPoint</Application>
  <PresentationFormat>화면 슬라이드 쇼(4:3)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커져라! 여의봉</vt:lpstr>
      <vt:lpstr>목차</vt:lpstr>
      <vt:lpstr>게임컨셉</vt:lpstr>
      <vt:lpstr>게임화면구성</vt:lpstr>
      <vt:lpstr>게임화면구성</vt:lpstr>
      <vt:lpstr>게임화면구성</vt:lpstr>
      <vt:lpstr>개발범위</vt:lpstr>
      <vt:lpstr>개발일정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jontypearce</dc:creator>
  <cp:lastModifiedBy>user</cp:lastModifiedBy>
  <cp:revision>23</cp:revision>
  <dcterms:created xsi:type="dcterms:W3CDTF">2012-04-28T17:18:27Z</dcterms:created>
  <dcterms:modified xsi:type="dcterms:W3CDTF">2016-09-20T14:51:17Z</dcterms:modified>
</cp:coreProperties>
</file>