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0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9" r:id="rId16"/>
  </p:sldIdLst>
  <p:sldSz cx="12192000" cy="6858000"/>
  <p:notesSz cx="6858000" cy="9144000"/>
  <p:embeddedFontLst>
    <p:embeddedFont>
      <p:font typeface="Arial Unicode MS" panose="020B0604020202020204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-280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dy410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49.50.163.88:8787/Corona_Projec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053" y="2447473"/>
            <a:ext cx="6397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CoronaKiller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5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동 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003159" y="14489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58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4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525" y="36226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/>
              </a:rPr>
              <a:t>지레이아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231525"/>
            <a:ext cx="2547333" cy="517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91" y="1231524"/>
            <a:ext cx="2475441" cy="51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90" y="1231525"/>
            <a:ext cx="2500841" cy="51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52665" y="6470275"/>
            <a:ext cx="189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접속 시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메인화</a:t>
            </a:r>
            <a:r>
              <a:rPr lang="ko-KR" altLang="en-US" sz="1600" dirty="0" err="1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면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5321" y="6465179"/>
            <a:ext cx="1669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Home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화면상단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90987" y="6471904"/>
            <a:ext cx="190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Home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화면하단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730359" y="14489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98431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94659" y="154415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4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525" y="36226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47" y="1430867"/>
            <a:ext cx="2317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92" y="1399117"/>
            <a:ext cx="22923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892" y="1437217"/>
            <a:ext cx="2286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32947" y="6300997"/>
            <a:ext cx="291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마스크 판매처 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위치정보</a:t>
            </a:r>
          </a:p>
          <a:p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5318" y="6300998"/>
            <a:ext cx="274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선별진료소 위치정보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4892" y="6300998"/>
            <a:ext cx="274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국민안심병원 위치정보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747459" y="154415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00198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32570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4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525" y="36226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69" y="1490132"/>
            <a:ext cx="8519512" cy="413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05879" y="5777861"/>
            <a:ext cx="2908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고객 </a:t>
            </a:r>
            <a:r>
              <a:rPr lang="ko-KR" altLang="en-US" sz="160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요청사항 메일확</a:t>
            </a:r>
            <a:r>
              <a:rPr lang="ko-KR" altLang="en-US" sz="160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인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77151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 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021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48281" y="375837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266" y="49894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5067" y="1622764"/>
            <a:ext cx="101809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프로젝트를 마치고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주위사람들에게 마스크판매처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선별진료소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국민안심병원 위치를 공유하고 싶었지만</a:t>
            </a:r>
            <a:endParaRPr lang="en-US" altLang="ko-KR" sz="1600" dirty="0" smtClean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Localhost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로 공유 할 수 없었기 때문에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처음으로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네이버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클라우드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우분투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서버에 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tomcat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서버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데이터베이스 설정을 하게 되었습니다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600" dirty="0" smtClean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서버에 배포하기에 앞서 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tomcat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서버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데이터베이스를 설정하는 부분이 많이 힘들었지만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</a:t>
            </a:r>
          </a:p>
          <a:p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기존에 </a:t>
            </a:r>
            <a:r>
              <a:rPr lang="en-US" altLang="ko-KR" sz="1600" dirty="0" err="1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RaspberryPI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때 사용하였던 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Linux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명령어가 많은 도움이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되었습니다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600" dirty="0" smtClean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그리고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Json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타입의 파일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CSV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파일을 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Parsing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경험이 없었기 때문에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추후의 프로젝트를 진행할 때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이번 프로젝트에서 적용시켰던 기술이 많은 도움이 될 것 같습니다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.</a:t>
            </a:r>
            <a:endParaRPr lang="en-US" altLang="ko-KR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endParaRPr lang="en-US" altLang="ko-KR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98398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5964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동 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1968" y="4612901"/>
            <a:ext cx="555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Notion : </a:t>
            </a: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www.notion.so/kdy41000/HOME-46fe6a1a58514a31a5cb4d4738ccf587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0392" y="4157133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https://github.com/kdy41000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8376" y="4157133"/>
            <a:ext cx="13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GitHub :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587" y="2767280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5556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개발동기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5658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사용기술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4756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3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95213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1690" y="2767280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1245" y="2801635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1845" y="2780420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99444" y="2764806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812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레이아웃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개발동기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개발동기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9586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2" y="1506461"/>
            <a:ext cx="9541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CoronaKiller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</a:t>
            </a:r>
            <a:r>
              <a:rPr lang="ko-KR" altLang="en-US" dirty="0" err="1"/>
              <a:t>팀구성</a:t>
            </a:r>
            <a:r>
              <a:rPr lang="en-US" altLang="ko-KR" dirty="0"/>
              <a:t>: </a:t>
            </a:r>
            <a:r>
              <a:rPr lang="ko-KR" altLang="en-US" dirty="0" smtClean="0"/>
              <a:t>김동영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일정 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, 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일간 등</a:t>
            </a:r>
            <a:r>
              <a:rPr lang="en-US" altLang="ko-KR" dirty="0"/>
              <a:t>)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기획의도</a:t>
            </a:r>
            <a:endParaRPr lang="ko-KR" altLang="en-US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코로나바이러스 </a:t>
            </a:r>
            <a:r>
              <a:rPr lang="ko-KR" altLang="en-US" dirty="0" err="1"/>
              <a:t>확진자를</a:t>
            </a:r>
            <a:r>
              <a:rPr lang="ko-KR" altLang="en-US" dirty="0"/>
              <a:t> 줄이기 위해 마스크판매처</a:t>
            </a:r>
            <a:r>
              <a:rPr lang="en-US" altLang="ko-KR" dirty="0"/>
              <a:t>, </a:t>
            </a:r>
            <a:r>
              <a:rPr lang="ko-KR" altLang="en-US" dirty="0"/>
              <a:t>선별진료소</a:t>
            </a:r>
            <a:r>
              <a:rPr lang="en-US" altLang="ko-KR" dirty="0"/>
              <a:t>, </a:t>
            </a:r>
            <a:r>
              <a:rPr lang="ko-KR" altLang="en-US" dirty="0"/>
              <a:t>국민안심병원 위치정보를 공유하기 위함</a:t>
            </a:r>
          </a:p>
          <a:p>
            <a:r>
              <a:rPr lang="ko-KR" altLang="en-US" dirty="0"/>
              <a:t>누구나 언제 어디서든 편리하게 사용할 수 있도록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방식으로 기획하였다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마스크 구매처를 찾기가 </a:t>
            </a:r>
            <a:r>
              <a:rPr lang="ko-KR" altLang="en-US" dirty="0" err="1"/>
              <a:t>힘든부분에서</a:t>
            </a:r>
            <a:r>
              <a:rPr lang="ko-KR" altLang="en-US" dirty="0"/>
              <a:t> 아이디어가 떠올라서 구현하게 되었으며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공공데이터를 활용하여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(</a:t>
            </a:r>
            <a:r>
              <a:rPr lang="ko-KR" altLang="en-US" dirty="0"/>
              <a:t>마스크 판매처</a:t>
            </a:r>
            <a:r>
              <a:rPr lang="en-US" altLang="ko-KR" dirty="0"/>
              <a:t>, </a:t>
            </a:r>
            <a:r>
              <a:rPr lang="ko-KR" altLang="en-US" dirty="0"/>
              <a:t>선별진료소</a:t>
            </a:r>
            <a:r>
              <a:rPr lang="en-US" altLang="ko-KR" dirty="0"/>
              <a:t>, </a:t>
            </a:r>
            <a:r>
              <a:rPr lang="ko-KR" altLang="en-US" dirty="0"/>
              <a:t>국민안심병원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Crawling</a:t>
            </a:r>
            <a:r>
              <a:rPr lang="ko-KR" altLang="en-US" dirty="0"/>
              <a:t>하여</a:t>
            </a:r>
          </a:p>
          <a:p>
            <a:r>
              <a:rPr lang="ko-KR" altLang="en-US" dirty="0"/>
              <a:t>카카오 지도</a:t>
            </a:r>
            <a:r>
              <a:rPr lang="en-US" altLang="ko-KR" dirty="0"/>
              <a:t>API</a:t>
            </a:r>
            <a:r>
              <a:rPr lang="ko-KR" altLang="en-US" dirty="0"/>
              <a:t>로 위치정보를 </a:t>
            </a:r>
            <a:r>
              <a:rPr lang="ko-KR" altLang="en-US" dirty="0" err="1"/>
              <a:t>마커와</a:t>
            </a:r>
            <a:r>
              <a:rPr lang="en-US" altLang="ko-KR" dirty="0"/>
              <a:t>, </a:t>
            </a:r>
            <a:r>
              <a:rPr lang="ko-KR" altLang="en-US" dirty="0" err="1"/>
              <a:t>인포윈도우로</a:t>
            </a:r>
            <a:r>
              <a:rPr lang="ko-KR" altLang="en-US" dirty="0"/>
              <a:t> 구현하였다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URL(Mobile</a:t>
            </a:r>
            <a:r>
              <a:rPr lang="en-US" altLang="ko-KR" dirty="0"/>
              <a:t>): </a:t>
            </a:r>
            <a:r>
              <a:rPr lang="en-US" altLang="ko-KR" dirty="0">
                <a:hlinkClick r:id="rId2"/>
              </a:rPr>
              <a:t>http://49.50.163.88:8787/Corona_Project/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039490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831902" y="14594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35172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22" descr="eclipse icon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79" y="2294075"/>
            <a:ext cx="1379963" cy="3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tomcat icon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7" y="1557711"/>
            <a:ext cx="1586059" cy="15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자바아이콘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62" y="2119267"/>
            <a:ext cx="1047894" cy="5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servlet icon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06" y="1929260"/>
            <a:ext cx="135731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ml5 icon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25" y="3415876"/>
            <a:ext cx="859469" cy="8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css icon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95" y="3379985"/>
            <a:ext cx="726161" cy="10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자바스크립트아이콘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51" y="3406329"/>
            <a:ext cx="1201316" cy="12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jax icon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10" y="3294702"/>
            <a:ext cx="1159809" cy="11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44" y="4988580"/>
            <a:ext cx="945632" cy="9456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09" y="4997443"/>
            <a:ext cx="804733" cy="79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json icon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24" y="4922956"/>
            <a:ext cx="945632" cy="9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icon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43" y="3294702"/>
            <a:ext cx="936716" cy="9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81" y="2005417"/>
            <a:ext cx="2404041" cy="76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연결선 30"/>
          <p:cNvCxnSpPr/>
          <p:nvPr/>
        </p:nvCxnSpPr>
        <p:spPr>
          <a:xfrm>
            <a:off x="9909035" y="14594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844705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282767" y="133046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78077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7744" y="437393"/>
            <a:ext cx="2140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67" y="1342496"/>
            <a:ext cx="861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1264233" y="15542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페이지레이아웃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245</Words>
  <Application>Microsoft Office PowerPoint</Application>
  <PresentationFormat>사용자 지정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Arial Unicode MS</vt:lpstr>
      <vt:lpstr>나눔스퀘어 ExtraBold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DongyoungKim</cp:lastModifiedBy>
  <cp:revision>12</cp:revision>
  <dcterms:created xsi:type="dcterms:W3CDTF">2017-05-29T09:12:16Z</dcterms:created>
  <dcterms:modified xsi:type="dcterms:W3CDTF">2020-03-24T10:17:59Z</dcterms:modified>
</cp:coreProperties>
</file>