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7"/>
  </p:notesMasterIdLst>
  <p:sldIdLst>
    <p:sldId id="257" r:id="rId2"/>
    <p:sldId id="260" r:id="rId3"/>
    <p:sldId id="261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69" r:id="rId16"/>
  </p:sldIdLst>
  <p:sldSz cx="12192000" cy="6858000"/>
  <p:notesSz cx="6858000" cy="9144000"/>
  <p:embeddedFontLst>
    <p:embeddedFont>
      <p:font typeface="Arial Unicode MS" panose="020B0604020202020204" pitchFamily="50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75" d="100"/>
          <a:sy n="75" d="100"/>
        </p:scale>
        <p:origin x="-280" y="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dy4100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49.50.163.88:8787/Corona_Project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7053" y="2447473"/>
            <a:ext cx="6397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CoronaKiller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5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 동 영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003159" y="14489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858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8342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0525" y="362263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/>
              </a:rPr>
              <a:t>지레이아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웃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AutoShape 2" descr="https://s3-us-west-2.amazonaws.com/secure.notion-static.com/b37cb089-36c5-4253-88d5-9c82e6cc655f/KakaoTalk_20200316_011137397.jp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s3-us-west-2.amazonaws.com/secure.notion-static.com/b37cb089-36c5-4253-88d5-9c82e6cc655f/KakaoTalk_20200316_011137397.jpg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22" y="1231525"/>
            <a:ext cx="2547333" cy="5171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491" y="1231524"/>
            <a:ext cx="2475441" cy="51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90" y="1231525"/>
            <a:ext cx="2500841" cy="51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52665" y="6470275"/>
            <a:ext cx="1895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접속 시 </a:t>
            </a:r>
            <a:r>
              <a:rPr lang="ko-KR" altLang="en-US" sz="1600" dirty="0" err="1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메인화</a:t>
            </a:r>
            <a:r>
              <a:rPr lang="ko-KR" altLang="en-US" sz="1600" dirty="0" err="1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면</a:t>
            </a:r>
            <a:endParaRPr lang="ko-KR" altLang="en-US" sz="1600" dirty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85321" y="6465179"/>
            <a:ext cx="1669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Home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화면상단</a:t>
            </a:r>
            <a:endParaRPr lang="ko-KR" altLang="en-US" sz="1600" dirty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90987" y="6471904"/>
            <a:ext cx="1907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Home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화면하단</a:t>
            </a:r>
            <a:endParaRPr lang="ko-KR" altLang="en-US" sz="1600" dirty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1730359" y="144890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98431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294659" y="154415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8342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0525" y="362263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페이지레이아웃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AutoShape 2" descr="https://s3-us-west-2.amazonaws.com/secure.notion-static.com/b37cb089-36c5-4253-88d5-9c82e6cc655f/KakaoTalk_20200316_011137397.jp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s3-us-west-2.amazonaws.com/secure.notion-static.com/b37cb089-36c5-4253-88d5-9c82e6cc655f/KakaoTalk_20200316_011137397.jpg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47" y="1430867"/>
            <a:ext cx="23177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692" y="1399117"/>
            <a:ext cx="229235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892" y="1437217"/>
            <a:ext cx="22860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332947" y="6300997"/>
            <a:ext cx="2917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마스크 판매처 </a:t>
            </a:r>
            <a:r>
              <a:rPr lang="ko-KR" altLang="en-US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위치정보</a:t>
            </a:r>
          </a:p>
          <a:p>
            <a:endParaRPr lang="ko-KR" altLang="en-US" sz="1600" dirty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5318" y="6300998"/>
            <a:ext cx="2740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선별진료소 위치정보</a:t>
            </a:r>
            <a:endParaRPr lang="ko-KR" altLang="en-US" sz="1600" dirty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44892" y="6300998"/>
            <a:ext cx="2740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국민안심병원 위치정보</a:t>
            </a:r>
            <a:endParaRPr lang="ko-KR" altLang="en-US" sz="1600" dirty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747459" y="154415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7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001981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325701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8342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0525" y="362263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페이지레이아웃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AutoShape 2" descr="https://s3-us-west-2.amazonaws.com/secure.notion-static.com/b37cb089-36c5-4253-88d5-9c82e6cc655f/KakaoTalk_20200316_011137397.jp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s3-us-west-2.amazonaws.com/secure.notion-static.com/b37cb089-36c5-4253-88d5-9c82e6cc655f/KakaoTalk_20200316_011137397.jpg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69" y="1490132"/>
            <a:ext cx="8519512" cy="413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05879" y="5777861"/>
            <a:ext cx="2908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고객 </a:t>
            </a:r>
            <a:r>
              <a:rPr lang="ko-KR" altLang="en-US" sz="160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요청사항 메일확</a:t>
            </a:r>
            <a:r>
              <a:rPr lang="ko-KR" altLang="en-US" sz="160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인</a:t>
            </a:r>
            <a:endParaRPr lang="ko-KR" altLang="en-US" sz="1600" dirty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771514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0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87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느낀 점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1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0214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48281" y="375837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 점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0266" y="498947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AutoShape 2" descr="https://s3-us-west-2.amazonaws.com/secure.notion-static.com/b37cb089-36c5-4253-88d5-9c82e6cc655f/KakaoTalk_20200316_011137397.jp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s3-us-west-2.amazonaws.com/secure.notion-static.com/b37cb089-36c5-4253-88d5-9c82e6cc655f/KakaoTalk_20200316_011137397.jpg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05067" y="1622764"/>
            <a:ext cx="101809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프로젝트를 마치고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, 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주위사람들에게 마스크판매처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, 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선별진료소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, 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국민안심병원 위치를 공유하고 싶었지만</a:t>
            </a:r>
            <a:endParaRPr lang="en-US" altLang="ko-KR" sz="1600" dirty="0" smtClean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  <a:p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Localhost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로 공유 할 수 없었기 때문에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, 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처음으로 </a:t>
            </a:r>
            <a:r>
              <a:rPr lang="ko-KR" altLang="en-US" sz="1600" dirty="0" err="1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네이버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 </a:t>
            </a:r>
            <a:r>
              <a:rPr lang="ko-KR" altLang="en-US" sz="1600" dirty="0" err="1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클라우드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 </a:t>
            </a:r>
            <a:r>
              <a:rPr lang="ko-KR" altLang="en-US" sz="1600" dirty="0" err="1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우분투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 서버에 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tomcat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서버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, 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데이터베이스 설정을 하게 되었습니다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.</a:t>
            </a:r>
          </a:p>
          <a:p>
            <a:endParaRPr lang="en-US" altLang="ko-KR" sz="1600" dirty="0" smtClean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  <a:p>
            <a:r>
              <a:rPr lang="ko-KR" altLang="en-US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서버에 배포하기에 앞서 </a:t>
            </a:r>
            <a:r>
              <a:rPr lang="en-US" altLang="ko-KR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tomcat</a:t>
            </a:r>
            <a:r>
              <a:rPr lang="ko-KR" altLang="en-US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서버</a:t>
            </a:r>
            <a:r>
              <a:rPr lang="en-US" altLang="ko-KR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, </a:t>
            </a:r>
            <a:r>
              <a:rPr lang="ko-KR" altLang="en-US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데이터베이스를 설정하는 부분이 많이 힘들었지만</a:t>
            </a:r>
            <a:r>
              <a:rPr lang="en-US" altLang="ko-KR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,</a:t>
            </a:r>
          </a:p>
          <a:p>
            <a:r>
              <a:rPr lang="ko-KR" altLang="en-US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기존에 </a:t>
            </a:r>
            <a:r>
              <a:rPr lang="en-US" altLang="ko-KR" sz="1600" dirty="0" err="1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RaspberryPI</a:t>
            </a:r>
            <a:r>
              <a:rPr lang="en-US" altLang="ko-KR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 </a:t>
            </a:r>
            <a:r>
              <a:rPr lang="ko-KR" altLang="en-US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때 사용하였던 </a:t>
            </a:r>
            <a:r>
              <a:rPr lang="en-US" altLang="ko-KR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Linux</a:t>
            </a:r>
            <a:r>
              <a:rPr lang="ko-KR" altLang="en-US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명령어가 많은 도움이 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되었습니다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.</a:t>
            </a:r>
          </a:p>
          <a:p>
            <a:endParaRPr lang="en-US" altLang="ko-KR" sz="1600" dirty="0" smtClean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  <a:p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그리고 </a:t>
            </a:r>
            <a:r>
              <a:rPr lang="en-US" altLang="ko-KR" sz="1600" dirty="0" err="1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Json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타입의 파일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, CSV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파일을 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Parsing</a:t>
            </a:r>
            <a:r>
              <a:rPr lang="ko-KR" altLang="en-US" sz="1600" dirty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 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경험이 없었기 때문에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, 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추후의 프로젝트를 진행할 때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, </a:t>
            </a:r>
            <a:r>
              <a:rPr lang="ko-KR" altLang="en-US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이번 프로젝트에서 적용시켰던 기술이 많은 도움이 될 것 같습니다</a:t>
            </a:r>
            <a:r>
              <a:rPr lang="en-US" altLang="ko-KR" sz="1600" dirty="0" smtClean="0">
                <a:latin typeface="Arial Unicode MS" panose="020B0604020202020204" pitchFamily="50" charset="-127"/>
                <a:ea typeface="나눔스퀘어 ExtraBold"/>
                <a:cs typeface="Arial Unicode MS" panose="020B0604020202020204" pitchFamily="50" charset="-127"/>
              </a:rPr>
              <a:t>.</a:t>
            </a:r>
            <a:endParaRPr lang="en-US" altLang="ko-KR" sz="1600" dirty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  <a:p>
            <a:endParaRPr lang="en-US" altLang="ko-KR" sz="1600" dirty="0">
              <a:latin typeface="Arial Unicode MS" panose="020B0604020202020204" pitchFamily="50" charset="-127"/>
              <a:ea typeface="나눔스퀘어 ExtraBold"/>
              <a:cs typeface="Arial Unicode MS" panose="020B0604020202020204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9983983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7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95964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 동 영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71968" y="4612901"/>
            <a:ext cx="555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Notion : </a:t>
            </a:r>
            <a:r>
              <a:rPr lang="en-US" altLang="ko-KR" dirty="0" smtClean="0"/>
              <a:t>https</a:t>
            </a:r>
            <a:r>
              <a:rPr lang="en-US" altLang="ko-KR" dirty="0"/>
              <a:t>://</a:t>
            </a:r>
            <a:r>
              <a:rPr lang="en-US" altLang="ko-KR" dirty="0" smtClean="0"/>
              <a:t>www.notion.so/kdy41000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0392" y="4157133"/>
            <a:ext cx="530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https://github.com/kdy41000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8376" y="4157133"/>
            <a:ext cx="13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GitHub : 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587" y="2767280"/>
            <a:ext cx="1489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8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5556" y="4125074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개발동기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75658" y="4152233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사용기술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64756" y="4125074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3" y="4152233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995213" y="4152233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</a:t>
            </a:r>
            <a:r>
              <a:rPr lang="ko-KR" altLang="en-US" sz="2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31690" y="2767280"/>
            <a:ext cx="1489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8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1245" y="2801635"/>
            <a:ext cx="1489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8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11845" y="2780420"/>
            <a:ext cx="1489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8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99444" y="2764806"/>
            <a:ext cx="1489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8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55812" y="4152233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레이아웃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개발동기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개발동기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9586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9802" y="1506461"/>
            <a:ext cx="95410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프로젝트명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 smtClean="0"/>
              <a:t>CoronaKiller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프로젝트 </a:t>
            </a:r>
            <a:r>
              <a:rPr lang="ko-KR" altLang="en-US" dirty="0" err="1"/>
              <a:t>팀구성</a:t>
            </a:r>
            <a:r>
              <a:rPr lang="en-US" altLang="ko-KR" dirty="0"/>
              <a:t>: </a:t>
            </a:r>
            <a:r>
              <a:rPr lang="ko-KR" altLang="en-US" dirty="0" smtClean="0"/>
              <a:t>김동영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일정 </a:t>
            </a:r>
            <a:r>
              <a:rPr lang="en-US" altLang="ko-KR" dirty="0"/>
              <a:t>(</a:t>
            </a:r>
            <a:r>
              <a:rPr lang="ko-KR" altLang="en-US" dirty="0"/>
              <a:t>전체</a:t>
            </a:r>
            <a:r>
              <a:rPr lang="en-US" altLang="ko-KR" dirty="0"/>
              <a:t>, </a:t>
            </a:r>
            <a:r>
              <a:rPr lang="ko-KR" altLang="en-US" dirty="0"/>
              <a:t>주간</a:t>
            </a:r>
            <a:r>
              <a:rPr lang="en-US" altLang="ko-KR" dirty="0"/>
              <a:t>, </a:t>
            </a:r>
            <a:r>
              <a:rPr lang="ko-KR" altLang="en-US" dirty="0"/>
              <a:t>일간 등</a:t>
            </a:r>
            <a:r>
              <a:rPr lang="en-US" altLang="ko-KR" dirty="0"/>
              <a:t>) 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기획의도</a:t>
            </a:r>
            <a:endParaRPr lang="ko-KR" altLang="en-US" dirty="0"/>
          </a:p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코로나바이러스 </a:t>
            </a:r>
            <a:r>
              <a:rPr lang="ko-KR" altLang="en-US" dirty="0" err="1"/>
              <a:t>확진자를</a:t>
            </a:r>
            <a:r>
              <a:rPr lang="ko-KR" altLang="en-US" dirty="0"/>
              <a:t> 줄이기 위해 마스크판매처</a:t>
            </a:r>
            <a:r>
              <a:rPr lang="en-US" altLang="ko-KR" dirty="0"/>
              <a:t>, </a:t>
            </a:r>
            <a:r>
              <a:rPr lang="ko-KR" altLang="en-US" dirty="0"/>
              <a:t>선별진료소</a:t>
            </a:r>
            <a:r>
              <a:rPr lang="en-US" altLang="ko-KR" dirty="0"/>
              <a:t>, </a:t>
            </a:r>
            <a:r>
              <a:rPr lang="ko-KR" altLang="en-US" dirty="0"/>
              <a:t>국민안심병원 위치정보를 공유하기 위함</a:t>
            </a:r>
          </a:p>
          <a:p>
            <a:r>
              <a:rPr lang="ko-KR" altLang="en-US" dirty="0"/>
              <a:t>누구나 언제 어디서든 편리하게 사용할 수 있도록 </a:t>
            </a:r>
            <a:r>
              <a:rPr lang="ko-KR" altLang="en-US" dirty="0" err="1"/>
              <a:t>웹어플리케이션</a:t>
            </a:r>
            <a:r>
              <a:rPr lang="ko-KR" altLang="en-US" dirty="0"/>
              <a:t> 방식으로 기획하였다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최근 마스크 구매처를 찾기가 </a:t>
            </a:r>
            <a:r>
              <a:rPr lang="ko-KR" altLang="en-US" dirty="0" err="1"/>
              <a:t>힘든부분에서</a:t>
            </a:r>
            <a:r>
              <a:rPr lang="ko-KR" altLang="en-US" dirty="0"/>
              <a:t> 아이디어가 떠올라서 구현하게 되었으며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공공데이터를 활용하여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r>
              <a:rPr lang="en-US" altLang="ko-KR" dirty="0"/>
              <a:t>(</a:t>
            </a:r>
            <a:r>
              <a:rPr lang="ko-KR" altLang="en-US" dirty="0"/>
              <a:t>마스크 판매처</a:t>
            </a:r>
            <a:r>
              <a:rPr lang="en-US" altLang="ko-KR" dirty="0"/>
              <a:t>, </a:t>
            </a:r>
            <a:r>
              <a:rPr lang="ko-KR" altLang="en-US" dirty="0"/>
              <a:t>선별진료소</a:t>
            </a:r>
            <a:r>
              <a:rPr lang="en-US" altLang="ko-KR" dirty="0"/>
              <a:t>, </a:t>
            </a:r>
            <a:r>
              <a:rPr lang="ko-KR" altLang="en-US" dirty="0"/>
              <a:t>국민안심병원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Crawling</a:t>
            </a:r>
            <a:r>
              <a:rPr lang="ko-KR" altLang="en-US" dirty="0"/>
              <a:t>하여</a:t>
            </a:r>
          </a:p>
          <a:p>
            <a:r>
              <a:rPr lang="ko-KR" altLang="en-US" dirty="0"/>
              <a:t>카카오 지도</a:t>
            </a:r>
            <a:r>
              <a:rPr lang="en-US" altLang="ko-KR" dirty="0"/>
              <a:t>API</a:t>
            </a:r>
            <a:r>
              <a:rPr lang="ko-KR" altLang="en-US" dirty="0"/>
              <a:t>로 위치정보를 </a:t>
            </a:r>
            <a:r>
              <a:rPr lang="ko-KR" altLang="en-US" dirty="0" err="1"/>
              <a:t>마커와</a:t>
            </a:r>
            <a:r>
              <a:rPr lang="en-US" altLang="ko-KR" dirty="0"/>
              <a:t>, </a:t>
            </a:r>
            <a:r>
              <a:rPr lang="ko-KR" altLang="en-US" dirty="0" err="1"/>
              <a:t>인포윈도우로</a:t>
            </a:r>
            <a:r>
              <a:rPr lang="ko-KR" altLang="en-US" dirty="0"/>
              <a:t> 구현하였다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URL(Mobile</a:t>
            </a:r>
            <a:r>
              <a:rPr lang="en-US" altLang="ko-KR" dirty="0"/>
              <a:t>): </a:t>
            </a:r>
            <a:r>
              <a:rPr lang="en-US" altLang="ko-KR" dirty="0">
                <a:hlinkClick r:id="rId2"/>
              </a:rPr>
              <a:t>http://49.50.163.88:8787/Corona_Project/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0394908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사용기술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831902" y="14594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35172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1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사용기술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Picture 22" descr="eclipse icon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879" y="2294075"/>
            <a:ext cx="1379963" cy="34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tomcat icon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47" y="1557711"/>
            <a:ext cx="1586059" cy="158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자바아이콘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162" y="2119267"/>
            <a:ext cx="1047894" cy="56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servlet icon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06" y="1929260"/>
            <a:ext cx="135731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html5 icon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125" y="3415876"/>
            <a:ext cx="859469" cy="85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6" descr="css icon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595" y="3379985"/>
            <a:ext cx="726161" cy="101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자바스크립트아이콘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451" y="3406329"/>
            <a:ext cx="1201316" cy="120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ajax icon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410" y="3294702"/>
            <a:ext cx="1159809" cy="110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44" y="4988580"/>
            <a:ext cx="945632" cy="94563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309" y="4997443"/>
            <a:ext cx="804733" cy="79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json icon 이미지 검색결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424" y="4922956"/>
            <a:ext cx="945632" cy="94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우분투 icon 이미지 검색결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343" y="3294702"/>
            <a:ext cx="936716" cy="93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681" y="2005417"/>
            <a:ext cx="2404041" cy="76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직선 연결선 30"/>
          <p:cNvCxnSpPr/>
          <p:nvPr/>
        </p:nvCxnSpPr>
        <p:spPr>
          <a:xfrm>
            <a:off x="9909035" y="145949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유스케이스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844705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282767" y="133046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780771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7744" y="437393"/>
            <a:ext cx="2140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유스케이스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67" y="1342496"/>
            <a:ext cx="8610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11264233" y="15542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페이지레이아웃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245</Words>
  <Application>Microsoft Office PowerPoint</Application>
  <PresentationFormat>사용자 지정</PresentationFormat>
  <Paragraphs>70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Arial</vt:lpstr>
      <vt:lpstr>나눔스퀘어 ExtraBold</vt:lpstr>
      <vt:lpstr>Arial Unicode MS</vt:lpstr>
      <vt:lpstr>맑은 고딕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DongyoungKim</cp:lastModifiedBy>
  <cp:revision>13</cp:revision>
  <dcterms:created xsi:type="dcterms:W3CDTF">2017-05-29T09:12:16Z</dcterms:created>
  <dcterms:modified xsi:type="dcterms:W3CDTF">2020-03-24T18:44:51Z</dcterms:modified>
</cp:coreProperties>
</file>