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5" r:id="rId8"/>
    <p:sldId id="264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05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3f7d8c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603f7d8c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3f7d8c9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3603f7d8c9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03f7d8c9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603f7d8c9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3f7d8c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603f7d8c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324e08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6324e08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03f7d8c9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603f7d8c9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3f7d8c9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603f7d8c9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dy41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 rot="-167595">
            <a:off x="-531371" y="-2753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979712" y="1416717"/>
            <a:ext cx="61206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5400" b="1">
                <a:solidFill>
                  <a:srgbClr val="006666"/>
                </a:solidFill>
              </a:rPr>
              <a:t>Shopping Mall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061552" y="2409732"/>
            <a:ext cx="41027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1">
                <a:solidFill>
                  <a:srgbClr val="006666"/>
                </a:solidFill>
              </a:rPr>
              <a:t>쇼핑몰 </a:t>
            </a:r>
            <a:r>
              <a:rPr lang="ko" sz="2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프로그램 </a:t>
            </a:r>
            <a:endParaRPr sz="2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061552" y="2989300"/>
            <a:ext cx="410273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김</a:t>
            </a:r>
            <a:r>
              <a:rPr lang="ko-KR" altLang="en-US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동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7"/>
          <p:cNvCxnSpPr/>
          <p:nvPr/>
        </p:nvCxnSpPr>
        <p:spPr>
          <a:xfrm>
            <a:off x="-540568" y="2301720"/>
            <a:ext cx="7848872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/>
          <p:nvPr/>
        </p:nvSpPr>
        <p:spPr>
          <a:xfrm rot="-167623">
            <a:off x="-607573" y="-275411"/>
            <a:ext cx="9135658" cy="5226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4"/>
          <p:cNvCxnSpPr/>
          <p:nvPr/>
        </p:nvCxnSpPr>
        <p:spPr>
          <a:xfrm>
            <a:off x="-756592" y="2517744"/>
            <a:ext cx="80649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4" name="Google Shape;344;p44"/>
          <p:cNvSpPr txBox="1"/>
          <p:nvPr/>
        </p:nvSpPr>
        <p:spPr>
          <a:xfrm>
            <a:off x="3386097" y="144797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hank </a:t>
            </a: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3075806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445" y="3075805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4947" y="3462176"/>
            <a:ext cx="5559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/>
              <a:t>://</a:t>
            </a:r>
            <a:r>
              <a:rPr lang="en-US" altLang="ko-KR" smtClean="0"/>
              <a:t>www.notion.so/kdy41000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 rot="-167595">
            <a:off x="-415296" y="-4744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987590" y="135429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055323" y="2427734"/>
            <a:ext cx="3108963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1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en-US" altLang="ko" sz="1600" b="1" dirty="0">
                <a:solidFill>
                  <a:srgbClr val="7F7F7F"/>
                </a:solidFill>
              </a:rPr>
              <a:t>contents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2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계층도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Class diagram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기존 데이터 정보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" sz="16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프로그램구조</a:t>
            </a:r>
            <a:endParaRPr lang="en-US" altLang="ko" sz="1600" b="1" i="0" u="none" strike="noStrike" cap="none" dirty="0" smtClean="0">
              <a:solidFill>
                <a:srgbClr val="7F7F7F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보완사항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7F7F7F"/>
              </a:solidFill>
            </a:endParaRPr>
          </a:p>
        </p:txBody>
      </p:sp>
      <p:cxnSp>
        <p:nvCxnSpPr>
          <p:cNvPr id="216" name="Google Shape;216;p38"/>
          <p:cNvCxnSpPr/>
          <p:nvPr/>
        </p:nvCxnSpPr>
        <p:spPr>
          <a:xfrm>
            <a:off x="4427984" y="1886221"/>
            <a:ext cx="18002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38"/>
          <p:cNvCxnSpPr/>
          <p:nvPr/>
        </p:nvCxnSpPr>
        <p:spPr>
          <a:xfrm>
            <a:off x="-468560" y="1886221"/>
            <a:ext cx="230425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95536" y="-133690"/>
            <a:ext cx="2592288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269900" y="963075"/>
            <a:ext cx="4791300" cy="363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5417847" y="1673296"/>
            <a:ext cx="2592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온라인 서점</a:t>
            </a: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4918056" y="2960027"/>
            <a:ext cx="3591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9"/>
          <p:cNvCxnSpPr/>
          <p:nvPr/>
        </p:nvCxnSpPr>
        <p:spPr>
          <a:xfrm>
            <a:off x="5576250" y="2431400"/>
            <a:ext cx="2275500" cy="90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76" y="1547876"/>
            <a:ext cx="4404776" cy="29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5319150" y="2843625"/>
            <a:ext cx="2789700" cy="154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관리자</a:t>
            </a:r>
            <a:r>
              <a:rPr lang="ko" sz="1800">
                <a:solidFill>
                  <a:srgbClr val="888888"/>
                </a:solidFill>
              </a:rPr>
              <a:t> 책관리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고객</a:t>
            </a:r>
            <a:r>
              <a:rPr lang="ko" sz="1800">
                <a:solidFill>
                  <a:srgbClr val="888888"/>
                </a:solidFill>
              </a:rPr>
              <a:t> 구매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 rot="-167660">
            <a:off x="-279580" y="-367088"/>
            <a:ext cx="3593773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269900" y="-72575"/>
            <a:ext cx="2942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2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dirty="0">
                <a:solidFill>
                  <a:srgbClr val="7F7F7F"/>
                </a:solidFill>
              </a:rPr>
              <a:t>계층도(사이트맵)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812464" y="3160786"/>
            <a:ext cx="12933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 flipH="1">
            <a:off x="611560" y="2239923"/>
            <a:ext cx="468020" cy="424477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40"/>
          <p:cNvCxnSpPr/>
          <p:nvPr/>
        </p:nvCxnSpPr>
        <p:spPr>
          <a:xfrm flipH="1">
            <a:off x="6335098" y="2182190"/>
            <a:ext cx="416245" cy="5656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0" name="Google Shape;240;p40"/>
          <p:cNvCxnSpPr/>
          <p:nvPr/>
        </p:nvCxnSpPr>
        <p:spPr>
          <a:xfrm>
            <a:off x="7195285" y="2156293"/>
            <a:ext cx="473059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1" name="Google Shape;241;p40"/>
          <p:cNvSpPr txBox="1"/>
          <p:nvPr/>
        </p:nvSpPr>
        <p:spPr>
          <a:xfrm>
            <a:off x="2673407" y="1700950"/>
            <a:ext cx="1572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6335098" y="1802406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984034" y="186420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40"/>
          <p:cNvCxnSpPr/>
          <p:nvPr/>
        </p:nvCxnSpPr>
        <p:spPr>
          <a:xfrm>
            <a:off x="1907704" y="2243873"/>
            <a:ext cx="745518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5" name="Google Shape;245;p40"/>
          <p:cNvCxnSpPr/>
          <p:nvPr/>
        </p:nvCxnSpPr>
        <p:spPr>
          <a:xfrm>
            <a:off x="2280463" y="2156293"/>
            <a:ext cx="1759884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6" name="Google Shape;246;p40"/>
          <p:cNvCxnSpPr/>
          <p:nvPr/>
        </p:nvCxnSpPr>
        <p:spPr>
          <a:xfrm flipH="1">
            <a:off x="1568204" y="2243873"/>
            <a:ext cx="50900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40"/>
          <p:cNvCxnSpPr>
            <a:stCxn id="243" idx="3"/>
          </p:cNvCxnSpPr>
          <p:nvPr/>
        </p:nvCxnSpPr>
        <p:spPr>
          <a:xfrm>
            <a:off x="2277334" y="2046457"/>
            <a:ext cx="2798722" cy="6637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40"/>
          <p:cNvSpPr/>
          <p:nvPr/>
        </p:nvSpPr>
        <p:spPr>
          <a:xfrm>
            <a:off x="76234" y="3993392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90910" y="356294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90910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90910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장바구니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178510" y="277300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주문관리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5968648" y="277135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재고관리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4722382" y="2774655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회원가입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3585114" y="274780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My page</a:t>
            </a:r>
            <a:endParaRPr sz="1200" i="0" u="none" strike="noStrike" cap="none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2376461" y="2732009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100">
                <a:solidFill>
                  <a:srgbClr val="3F3F3F"/>
                </a:solidFill>
              </a:rPr>
              <a:t>환불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1253265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즉시구매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5975347" y="4397154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5975347" y="399339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수정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5969046" y="359472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5956952" y="317835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7195285" y="4406087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결산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195285" y="400124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결제취소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7184744" y="359806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결제승인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7178510" y="3160786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주문목록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3734207" y="1117513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로그인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0"/>
          <p:cNvCxnSpPr/>
          <p:nvPr/>
        </p:nvCxnSpPr>
        <p:spPr>
          <a:xfrm flipH="1">
            <a:off x="1619672" y="1437692"/>
            <a:ext cx="2104335" cy="364714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Google Shape;268;p40"/>
          <p:cNvCxnSpPr/>
          <p:nvPr/>
        </p:nvCxnSpPr>
        <p:spPr>
          <a:xfrm>
            <a:off x="4778207" y="1337707"/>
            <a:ext cx="2016620" cy="36324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9" name="Google Shape;269;p40"/>
          <p:cNvSpPr/>
          <p:nvPr/>
        </p:nvSpPr>
        <p:spPr>
          <a:xfrm>
            <a:off x="3586447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주문내역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3602771" y="3557591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교환환불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3614959" y="3965040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적립금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614959" y="4400454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게시판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3724007" y="460972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목차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0"/>
          <p:cNvCxnSpPr/>
          <p:nvPr/>
        </p:nvCxnSpPr>
        <p:spPr>
          <a:xfrm flipH="1">
            <a:off x="4251107" y="821964"/>
            <a:ext cx="5100" cy="28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" name="Google Shape;254;p40"/>
          <p:cNvSpPr/>
          <p:nvPr/>
        </p:nvSpPr>
        <p:spPr>
          <a:xfrm>
            <a:off x="4722382" y="3178350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rgbClr val="3F3F3F"/>
                </a:solidFill>
              </a:rPr>
              <a:t>등</a:t>
            </a:r>
            <a:r>
              <a:rPr lang="ko-KR" altLang="en-US" sz="1200" dirty="0">
                <a:solidFill>
                  <a:srgbClr val="3F3F3F"/>
                </a:solidFill>
              </a:rPr>
              <a:t>록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68;p40"/>
          <p:cNvCxnSpPr/>
          <p:nvPr/>
        </p:nvCxnSpPr>
        <p:spPr>
          <a:xfrm flipV="1">
            <a:off x="4813924" y="504625"/>
            <a:ext cx="1846308" cy="728489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" name="Google Shape;242;p40"/>
          <p:cNvSpPr/>
          <p:nvPr/>
        </p:nvSpPr>
        <p:spPr>
          <a:xfrm>
            <a:off x="6740393" y="320725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종료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4;p40"/>
          <p:cNvSpPr/>
          <p:nvPr/>
        </p:nvSpPr>
        <p:spPr>
          <a:xfrm>
            <a:off x="6768768" y="82607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카운트 기능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110501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3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>
                <a:solidFill>
                  <a:srgbClr val="7F7F7F"/>
                </a:solidFill>
              </a:rPr>
              <a:t> </a:t>
            </a:r>
            <a:r>
              <a:rPr lang="en-US" altLang="ko-KR" sz="2000" b="1" dirty="0" smtClean="0">
                <a:solidFill>
                  <a:srgbClr val="7F7F7F"/>
                </a:solidFill>
              </a:rPr>
              <a:t>Class diagram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DongyoungKim\Desktop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" y="791613"/>
            <a:ext cx="8874104" cy="43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4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4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 smtClean="0">
                <a:solidFill>
                  <a:srgbClr val="7F7F7F"/>
                </a:solidFill>
              </a:rPr>
              <a:t> 기존 데이터 정보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795886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" name="Google Shape;243;p40"/>
          <p:cNvSpPr/>
          <p:nvPr/>
        </p:nvSpPr>
        <p:spPr>
          <a:xfrm>
            <a:off x="1693102" y="144221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2;p40"/>
          <p:cNvSpPr/>
          <p:nvPr/>
        </p:nvSpPr>
        <p:spPr>
          <a:xfrm>
            <a:off x="5364088" y="1421962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8" y="2090120"/>
            <a:ext cx="3457806" cy="10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4" y="1940312"/>
            <a:ext cx="2489035" cy="15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257250" y="-110607"/>
            <a:ext cx="2592288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1907704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4374425" y="2468134"/>
            <a:ext cx="985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6444208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4838900" y="295294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4872422" y="1594388"/>
            <a:ext cx="4164074" cy="7836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5095137" y="2687175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5095137" y="3980100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859504" y="1607168"/>
            <a:ext cx="4697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bookstore.domain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-책의정보 목록을 저장하는 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4894275" y="342544"/>
            <a:ext cx="3166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-main 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161550" y="2734425"/>
            <a:ext cx="3617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-View를 담당하는 </a:t>
            </a: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5128400" y="4027350"/>
            <a:ext cx="3392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bookstore.service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-기능을 담당하는 package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9846"/>
            <a:ext cx="27241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9" name="Google Shape;289;p41"/>
          <p:cNvCxnSpPr/>
          <p:nvPr/>
        </p:nvCxnSpPr>
        <p:spPr>
          <a:xfrm flipH="1">
            <a:off x="2483770" y="915566"/>
            <a:ext cx="2355130" cy="47105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0" name="Google Shape;290;p41"/>
          <p:cNvCxnSpPr>
            <a:stCxn id="293" idx="1"/>
          </p:cNvCxnSpPr>
          <p:nvPr/>
        </p:nvCxnSpPr>
        <p:spPr>
          <a:xfrm flipH="1" flipV="1">
            <a:off x="2893268" y="1986225"/>
            <a:ext cx="1966236" cy="10319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1" name="Google Shape;291;p41"/>
          <p:cNvCxnSpPr/>
          <p:nvPr/>
        </p:nvCxnSpPr>
        <p:spPr>
          <a:xfrm flipH="1">
            <a:off x="3131840" y="3130307"/>
            <a:ext cx="1963298" cy="233531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2" name="Google Shape;292;p41"/>
          <p:cNvCxnSpPr/>
          <p:nvPr/>
        </p:nvCxnSpPr>
        <p:spPr>
          <a:xfrm flipH="1" flipV="1">
            <a:off x="2862184" y="4088025"/>
            <a:ext cx="2232954" cy="262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 rot="10800000" flipH="1">
            <a:off x="2590534" y="1267202"/>
            <a:ext cx="875700" cy="4653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3" name="Google Shape;303;p42"/>
          <p:cNvSpPr/>
          <p:nvPr/>
        </p:nvSpPr>
        <p:spPr>
          <a:xfrm>
            <a:off x="699915" y="1431604"/>
            <a:ext cx="1890600" cy="1417800"/>
          </a:xfrm>
          <a:prstGeom prst="ellipse">
            <a:avLst/>
          </a:prstGeom>
          <a:solidFill>
            <a:srgbClr val="006666">
              <a:alpha val="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3678132" y="621554"/>
            <a:ext cx="1890600" cy="1417800"/>
          </a:xfrm>
          <a:prstGeom prst="ellipse">
            <a:avLst/>
          </a:prstGeom>
          <a:solidFill>
            <a:srgbClr val="006666">
              <a:alpha val="2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6900064" y="1431604"/>
            <a:ext cx="1890600" cy="1417800"/>
          </a:xfrm>
          <a:prstGeom prst="ellipse">
            <a:avLst/>
          </a:prstGeom>
          <a:solidFill>
            <a:srgbClr val="006666">
              <a:alpha val="6196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785275" y="1692600"/>
            <a:ext cx="156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Shelf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(도서목록)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3576600" y="808450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Cart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(장바구니목록)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6954976" y="1692600"/>
            <a:ext cx="1780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0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</a:rPr>
              <a:t>(</a:t>
            </a:r>
            <a:r>
              <a:rPr lang="ko" sz="2000" dirty="0" smtClean="0">
                <a:solidFill>
                  <a:srgbClr val="F2F2F2"/>
                </a:solidFill>
              </a:rPr>
              <a:t>주문목록</a:t>
            </a:r>
            <a:r>
              <a:rPr lang="ko" sz="2000" dirty="0">
                <a:solidFill>
                  <a:srgbClr val="F2F2F2"/>
                </a:solidFill>
              </a:rPr>
              <a:t>)</a:t>
            </a:r>
            <a:endParaRPr sz="2000" dirty="0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42"/>
          <p:cNvCxnSpPr/>
          <p:nvPr/>
        </p:nvCxnSpPr>
        <p:spPr>
          <a:xfrm rot="10800000">
            <a:off x="1701759" y="2942227"/>
            <a:ext cx="515400" cy="73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5747800" y="1291025"/>
            <a:ext cx="1182000" cy="441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21594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52737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rot="10800000">
            <a:off x="4130825" y="4135500"/>
            <a:ext cx="985200" cy="54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42"/>
          <p:cNvCxnSpPr/>
          <p:nvPr/>
        </p:nvCxnSpPr>
        <p:spPr>
          <a:xfrm flipH="1">
            <a:off x="7109459" y="2987377"/>
            <a:ext cx="763200" cy="648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5" name="Google Shape;315;p42"/>
          <p:cNvSpPr txBox="1"/>
          <p:nvPr/>
        </p:nvSpPr>
        <p:spPr>
          <a:xfrm>
            <a:off x="21093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Refund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(환불요청목록)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2236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Sales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(구매완료목록)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69896" y="0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42"/>
          <p:cNvCxnSpPr/>
          <p:nvPr/>
        </p:nvCxnSpPr>
        <p:spPr>
          <a:xfrm rot="10800000" flipH="1">
            <a:off x="2985784" y="2474802"/>
            <a:ext cx="3728700" cy="10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9" name="Google Shape;319;p42"/>
          <p:cNvSpPr/>
          <p:nvPr/>
        </p:nvSpPr>
        <p:spPr>
          <a:xfrm>
            <a:off x="3881975" y="2590895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바로구매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1107625" y="1121225"/>
            <a:ext cx="17808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dirty="0"/>
              <a:t>장바구니 추가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45100" y="3349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취소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3881975" y="4393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환불 요청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7307775" y="36077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승인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6181650" y="10350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6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보완사항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1076900" y="1653651"/>
            <a:ext cx="62697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Exception</a:t>
            </a:r>
            <a:r>
              <a:rPr lang="ko" sz="2800" b="1" dirty="0" smtClean="0">
                <a:solidFill>
                  <a:srgbClr val="006666"/>
                </a:solidFill>
              </a:rPr>
              <a:t>처리</a:t>
            </a:r>
            <a:endParaRPr sz="2800" b="1" dirty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Thread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Interface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 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ko" sz="2800" b="1" dirty="0" smtClean="0">
                <a:solidFill>
                  <a:srgbClr val="006666"/>
                </a:solidFill>
              </a:rPr>
              <a:t>복습</a:t>
            </a:r>
            <a:endParaRPr sz="2800" b="1" i="0" u="none" strike="noStrike" cap="none" dirty="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527298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169</Words>
  <Application>Microsoft Office PowerPoint</Application>
  <PresentationFormat>화면 슬라이드 쇼(16:9)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Simple Light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DongyoungKim</dc:creator>
  <cp:lastModifiedBy>DongyoungKim</cp:lastModifiedBy>
  <cp:revision>12</cp:revision>
  <dcterms:modified xsi:type="dcterms:W3CDTF">2020-03-24T18:45:11Z</dcterms:modified>
</cp:coreProperties>
</file>