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-984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49.50.163.88:8787/Random_Arra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dy4100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59712" y="2561696"/>
            <a:ext cx="9279238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smtClean="0">
                <a:latin typeface="+mj-ea"/>
              </a:rPr>
              <a:t>Random Placement Program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373464" y="3761052"/>
            <a:ext cx="4114800" cy="59742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김 동 영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개발동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사용기술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+mj-ea"/>
                <a:ea typeface="+mj-ea"/>
              </a:rPr>
              <a:t>느낀점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4"/>
                </a:solidFill>
                <a:latin typeface="+mn-ea"/>
              </a:rPr>
              <a:t>INDEX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 발 동 기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" y="1526796"/>
            <a:ext cx="86805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Random_Placement</a:t>
            </a:r>
            <a:r>
              <a:rPr lang="en-US" altLang="ko-KR" dirty="0"/>
              <a:t> </a:t>
            </a:r>
            <a:r>
              <a:rPr lang="en-US" altLang="ko-KR" dirty="0" smtClean="0"/>
              <a:t>Program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err="1"/>
              <a:t>팀구성</a:t>
            </a:r>
            <a:r>
              <a:rPr lang="en-US" altLang="ko-KR" dirty="0"/>
              <a:t>: </a:t>
            </a:r>
            <a:r>
              <a:rPr lang="ko-KR" altLang="en-US" dirty="0" smtClean="0"/>
              <a:t>김동영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일정 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, 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일간 등</a:t>
            </a:r>
            <a:r>
              <a:rPr lang="en-US" altLang="ko-KR" dirty="0"/>
              <a:t>)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기획의도</a:t>
            </a:r>
            <a:endParaRPr lang="ko-KR" altLang="en-US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랜덤 자리배치 프로그램 개발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수업이 끝나고</a:t>
            </a:r>
            <a:r>
              <a:rPr lang="en-US" altLang="ko-KR" dirty="0"/>
              <a:t>, </a:t>
            </a:r>
            <a:r>
              <a:rPr lang="ko-KR" altLang="en-US" dirty="0" smtClean="0"/>
              <a:t>다시 자리배치를 </a:t>
            </a:r>
            <a:r>
              <a:rPr lang="ko-KR" altLang="en-US" dirty="0"/>
              <a:t>할 시기가 왔는데</a:t>
            </a:r>
          </a:p>
          <a:p>
            <a:r>
              <a:rPr lang="en-US" altLang="ko-KR" dirty="0" err="1"/>
              <a:t>Math.Random</a:t>
            </a:r>
            <a:r>
              <a:rPr lang="ko-KR" altLang="en-US" dirty="0"/>
              <a:t>을 상기시키고</a:t>
            </a:r>
            <a:r>
              <a:rPr lang="en-US" altLang="ko-KR" dirty="0"/>
              <a:t>, </a:t>
            </a:r>
            <a:r>
              <a:rPr lang="en-US" altLang="ko-KR" dirty="0" err="1" smtClean="0"/>
              <a:t>mediaQuery</a:t>
            </a:r>
            <a:r>
              <a:rPr lang="ko-KR" altLang="en-US" dirty="0" smtClean="0"/>
              <a:t>의 적용을 </a:t>
            </a:r>
            <a:r>
              <a:rPr lang="ko-KR" altLang="en-US" dirty="0" err="1" smtClean="0"/>
              <a:t>연습할겸</a:t>
            </a:r>
            <a:r>
              <a:rPr lang="ko-KR" altLang="en-US" dirty="0" smtClean="0"/>
              <a:t> </a:t>
            </a:r>
            <a:r>
              <a:rPr lang="ko-KR" altLang="en-US" dirty="0"/>
              <a:t>랜덤 자리배치 프로그램을 </a:t>
            </a:r>
            <a:r>
              <a:rPr lang="ko-KR" altLang="en-US" dirty="0" smtClean="0"/>
              <a:t>만들게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클래스의 </a:t>
            </a:r>
            <a:r>
              <a:rPr lang="ko-KR" altLang="en-US" dirty="0"/>
              <a:t>실제 자리배치 구성과 비슷하게 </a:t>
            </a:r>
            <a:r>
              <a:rPr lang="en-US" altLang="ko-KR" dirty="0"/>
              <a:t>GUI</a:t>
            </a:r>
            <a:r>
              <a:rPr lang="ko-KR" altLang="en-US" dirty="0"/>
              <a:t>를 구현하였으며</a:t>
            </a:r>
            <a:r>
              <a:rPr lang="en-US" altLang="ko-KR" dirty="0"/>
              <a:t>, </a:t>
            </a:r>
            <a:r>
              <a:rPr lang="ko-KR" altLang="en-US" dirty="0"/>
              <a:t>인원에 맞게 자리를 </a:t>
            </a:r>
            <a:r>
              <a:rPr lang="ko-KR" altLang="en-US" dirty="0" err="1"/>
              <a:t>세팅하여</a:t>
            </a:r>
            <a:r>
              <a:rPr lang="ko-KR" altLang="en-US" dirty="0"/>
              <a:t> 랜덤으로 돌아가도록 구현하였습니다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URL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http://49.50.163.88:8787/Random_Array/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사 용 기 술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Picture 22" descr="eclipse icon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1" y="1907346"/>
            <a:ext cx="1379963" cy="3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tomcat icon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38" y="1219698"/>
            <a:ext cx="1586059" cy="15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ml5 icon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15" y="1650106"/>
            <a:ext cx="859469" cy="8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css icon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77" y="3143219"/>
            <a:ext cx="726161" cy="101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자바스크립트아이콘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78" y="3143219"/>
            <a:ext cx="1201316" cy="12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err="1" smtClean="0">
                <a:solidFill>
                  <a:schemeClr val="accent4"/>
                </a:solidFill>
              </a:rPr>
              <a:t>레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이 아 </a:t>
            </a:r>
            <a:r>
              <a:rPr lang="ko-KR" altLang="en-US" sz="2000" b="1" dirty="0" err="1" smtClean="0">
                <a:solidFill>
                  <a:schemeClr val="accent4"/>
                </a:solidFill>
              </a:rPr>
              <a:t>웃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0" y="1129062"/>
            <a:ext cx="4750680" cy="2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0" y="3808602"/>
            <a:ext cx="4704536" cy="2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5215" y="3196422"/>
            <a:ext cx="44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min-width : </a:t>
            </a:r>
            <a:r>
              <a:rPr lang="en-US" altLang="ko-KR" dirty="0" smtClean="0"/>
              <a:t>992px </a:t>
            </a:r>
            <a:r>
              <a:rPr lang="ko-KR" altLang="en-US" dirty="0" smtClean="0"/>
              <a:t>이상 일 때 적용된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99071" y="6033954"/>
            <a:ext cx="44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max-width:991px </a:t>
            </a:r>
            <a:r>
              <a:rPr lang="ko-KR" altLang="en-US" dirty="0" smtClean="0"/>
              <a:t>까지 일 때 적용된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2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535023" y="39444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err="1" smtClean="0">
                <a:solidFill>
                  <a:schemeClr val="accent4"/>
                </a:solidFill>
              </a:rPr>
              <a:t>느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낀 점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63" y="1921079"/>
            <a:ext cx="826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태그가 많아지면서 하나씩 작성하는 것이 비효율적이므로 </a:t>
            </a:r>
            <a:r>
              <a:rPr lang="en-US" altLang="ko-KR" dirty="0"/>
              <a:t>for</a:t>
            </a:r>
            <a:r>
              <a:rPr lang="ko-KR" altLang="en-US" dirty="0"/>
              <a:t>문으로 반복하면서 태그를 생성 </a:t>
            </a:r>
            <a:r>
              <a:rPr lang="ko-KR" altLang="en-US" dirty="0" smtClean="0"/>
              <a:t>시켰습니다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중앙에 통로가 있어서 일반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적용이 아닌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숫자를 변경시킨 후</a:t>
            </a:r>
            <a:r>
              <a:rPr lang="en-US" altLang="ko-KR" dirty="0" smtClean="0"/>
              <a:t>, left, right</a:t>
            </a:r>
            <a:r>
              <a:rPr lang="ko-KR" altLang="en-US" dirty="0" smtClean="0"/>
              <a:t>부분으로 나누어 </a:t>
            </a:r>
            <a:r>
              <a:rPr lang="en-US" altLang="ko-KR" dirty="0"/>
              <a:t>html</a:t>
            </a:r>
            <a:r>
              <a:rPr lang="ko-KR" altLang="en-US" dirty="0"/>
              <a:t>속성으로 태그를 </a:t>
            </a:r>
            <a:r>
              <a:rPr lang="ko-KR" altLang="en-US" dirty="0" smtClean="0"/>
              <a:t>추가시켜야 하는 상황이었기 때문에 힘들었지만 알고리즘 및 </a:t>
            </a:r>
            <a:r>
              <a:rPr lang="en-US" altLang="ko-KR" dirty="0" err="1" smtClean="0"/>
              <a:t>mediaQuery</a:t>
            </a:r>
            <a:r>
              <a:rPr lang="ko-KR" altLang="en-US" dirty="0" smtClean="0"/>
              <a:t>를 연습하기에 좋은 경험이었습니다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750574" y="2578474"/>
            <a:ext cx="395222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smtClean="0">
                <a:latin typeface="+mj-ea"/>
              </a:rPr>
              <a:t>Thank you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314741" y="3945610"/>
            <a:ext cx="4114800" cy="59742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김 동 영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1737" y="4605867"/>
            <a:ext cx="13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GitHub : 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474" y="4606556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https://github.com/kdy41000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11737" y="5061504"/>
            <a:ext cx="555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Notion : </a:t>
            </a: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www.notion.so/kdy41000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8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219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Random Placement Program</vt:lpstr>
      <vt:lpstr>PowerPoint 프레젠테이션</vt:lpstr>
      <vt:lpstr>개 발 동 기</vt:lpstr>
      <vt:lpstr>사 용 기 술</vt:lpstr>
      <vt:lpstr>레 이 아 웃</vt:lpstr>
      <vt:lpstr>느 낀 점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DongyoungKim</cp:lastModifiedBy>
  <cp:revision>14</cp:revision>
  <dcterms:created xsi:type="dcterms:W3CDTF">2016-01-11T04:43:00Z</dcterms:created>
  <dcterms:modified xsi:type="dcterms:W3CDTF">2020-03-24T18:45:29Z</dcterms:modified>
</cp:coreProperties>
</file>