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19" d="100"/>
          <a:sy n="119" d="100"/>
        </p:scale>
        <p:origin x="-10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7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1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2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4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8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4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2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6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901468"/>
            <a:chOff x="0" y="-2373"/>
            <a:chExt cx="12192000" cy="6901468"/>
          </a:xfrm>
        </p:grpSpPr>
        <p:sp>
          <p:nvSpPr>
            <p:cNvPr id="26" name="Rectangle 25"/>
            <p:cNvSpPr/>
            <p:nvPr/>
          </p:nvSpPr>
          <p:spPr>
            <a:xfrm>
              <a:off x="0" y="41095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32718F-EA1D-4EE1-BF6D-2DEB961CC546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E55E3C-A6D8-45CF-8434-8529F093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48267"/>
          </a:xfrm>
        </p:spPr>
        <p:txBody>
          <a:bodyPr/>
          <a:lstStyle/>
          <a:p>
            <a:r>
              <a:rPr lang="ko-KR" altLang="en-US" sz="4000" dirty="0"/>
              <a:t>제목</a:t>
            </a:r>
            <a:r>
              <a:rPr lang="en-US" altLang="ko-KR" sz="4000" dirty="0"/>
              <a:t>(</a:t>
            </a:r>
            <a:r>
              <a:rPr lang="ko-KR" altLang="en-US" sz="4000" dirty="0"/>
              <a:t>안</a:t>
            </a:r>
            <a:r>
              <a:rPr lang="en-US" altLang="ko-KR" sz="4000" dirty="0" smtClean="0"/>
              <a:t>):Nice To </a:t>
            </a:r>
            <a:r>
              <a:rPr lang="en-US" altLang="ko-KR" sz="4000" dirty="0"/>
              <a:t>F</a:t>
            </a:r>
            <a:r>
              <a:rPr lang="en-US" altLang="ko-KR" sz="4000" dirty="0" smtClean="0"/>
              <a:t>it You</a:t>
            </a:r>
            <a:br>
              <a:rPr lang="en-US" altLang="ko-KR" sz="4000" dirty="0" smtClean="0"/>
            </a:br>
            <a:r>
              <a:rPr lang="en-US" altLang="ko-KR" sz="4000" dirty="0"/>
              <a:t> </a:t>
            </a:r>
            <a:r>
              <a:rPr lang="en-US" altLang="ko-KR" sz="4000" dirty="0" smtClean="0"/>
              <a:t>            (</a:t>
            </a:r>
            <a:r>
              <a:rPr lang="ko-KR" altLang="en-US" sz="4000" dirty="0" smtClean="0"/>
              <a:t>의류사이즈 추천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C6BDE41E-F06E-45B9-BD35-F6736A14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429000"/>
            <a:ext cx="8825658" cy="8614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팀</a:t>
            </a:r>
            <a:r>
              <a:rPr lang="en-US" altLang="ko-KR" sz="4000" dirty="0" smtClean="0"/>
              <a:t>:</a:t>
            </a:r>
            <a:r>
              <a:rPr lang="en-US" altLang="ko-KR" sz="4000" dirty="0"/>
              <a:t>Passion </a:t>
            </a:r>
            <a:r>
              <a:rPr lang="en-US" altLang="ko-KR" sz="4000" dirty="0" smtClean="0"/>
              <a:t>Leader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300408" y="5129281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김대영 </a:t>
            </a:r>
            <a:r>
              <a:rPr lang="ko-KR" altLang="en-US" dirty="0" err="1"/>
              <a:t>이강명</a:t>
            </a:r>
            <a:r>
              <a:rPr lang="ko-KR" altLang="en-US" dirty="0"/>
              <a:t> 정다혜 홍수빈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9C2DF0-0DA2-4B33-8073-385DD35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9B332F-BB0C-4083-8705-F73793A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배경 및 개요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선행 연구 및 연구 문제 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및 방법론 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 결과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논의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31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2C2222-0CEE-4165-8D29-5F4F94E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배경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939BC3-99E3-47C1-AF83-75B41D99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07719" cy="34163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주제에 대한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sz="1600" dirty="0" smtClean="0"/>
              <a:t>쇼핑몰 사이트에서 고객에게 다양한 추천서비스를 제공한다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주제 관련 배경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sz="1600" dirty="0" smtClean="0"/>
              <a:t>쇼핑몰은 의상구입이나 </a:t>
            </a:r>
            <a:r>
              <a:rPr lang="ko-KR" altLang="en-US" sz="1600" dirty="0" err="1" smtClean="0"/>
              <a:t>렌트하는데</a:t>
            </a:r>
            <a:r>
              <a:rPr lang="ko-KR" altLang="en-US" sz="1600" dirty="0" smtClean="0"/>
              <a:t> 잘못된 선택을 할 확률이 높으므로 데이터에 기반한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추천서비스로 최대한 잘못 선택될 확률을 줄인다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회사 내 비즈니스나 업무와의 </a:t>
            </a:r>
            <a:r>
              <a:rPr lang="ko-KR" altLang="en-US" dirty="0" smtClean="0"/>
              <a:t>연관성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sz="1600" dirty="0" err="1" smtClean="0"/>
              <a:t>갤러리아</a:t>
            </a:r>
            <a:r>
              <a:rPr lang="ko-KR" altLang="en-US" sz="1600" dirty="0" smtClean="0"/>
              <a:t> 백화점에서 향후 </a:t>
            </a:r>
            <a:r>
              <a:rPr lang="en-US" altLang="ko-KR" sz="1600" dirty="0" smtClean="0"/>
              <a:t>CRM </a:t>
            </a:r>
            <a:r>
              <a:rPr lang="ko-KR" altLang="en-US" sz="1600" dirty="0" smtClean="0"/>
              <a:t>기반의 고객성향에 맞는 의상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의상종류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고객목적기반서비스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등을 제공하기 위한 분석모델을 구축해본다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31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562F57-EF6F-4BA4-9DB4-32F081B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선행 연구 및 연구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F58E76-974B-4B23-A92A-C942BAD8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5046" cy="412115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200" dirty="0"/>
              <a:t>해당 주제와 관련된 선행 </a:t>
            </a:r>
            <a:r>
              <a:rPr lang="ko-KR" altLang="en-US" sz="2200" dirty="0" smtClean="0"/>
              <a:t>연구</a:t>
            </a:r>
            <a:endParaRPr lang="en-US" altLang="ko-KR" sz="2100" dirty="0"/>
          </a:p>
          <a:p>
            <a:pPr lvl="1"/>
            <a:r>
              <a:rPr lang="ko-KR" altLang="en-US" sz="2100" dirty="0" smtClean="0">
                <a:latin typeface="맑은 고딕 (본문)"/>
              </a:rPr>
              <a:t>의류쇼핑몰 사이즈추천솔루션으로 </a:t>
            </a:r>
            <a:r>
              <a:rPr lang="ko-KR" altLang="en-US" sz="2100" dirty="0" err="1" smtClean="0">
                <a:latin typeface="맑은 고딕 (본문)"/>
              </a:rPr>
              <a:t>크리마핏이</a:t>
            </a:r>
            <a:r>
              <a:rPr lang="ko-KR" altLang="en-US" sz="2100" dirty="0" smtClean="0">
                <a:latin typeface="맑은 고딕 (본문)"/>
              </a:rPr>
              <a:t> 국내서비스를 제공한바 있고 외국에서도 웹사이트 고객정보 </a:t>
            </a:r>
            <a:endParaRPr lang="en-US" altLang="ko-KR" sz="2100" dirty="0" smtClean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2100" dirty="0" smtClean="0">
                <a:latin typeface="맑은 고딕 (본문)"/>
              </a:rPr>
              <a:t>     </a:t>
            </a:r>
            <a:r>
              <a:rPr lang="ko-KR" altLang="en-US" sz="2100" dirty="0" smtClean="0">
                <a:latin typeface="맑은 고딕 (본문)"/>
              </a:rPr>
              <a:t>기반한 다양한 의류추천서비스를 제공 중이다</a:t>
            </a:r>
            <a:r>
              <a:rPr lang="en-US" altLang="ko-KR" sz="2100" dirty="0" smtClean="0">
                <a:latin typeface="맑은 고딕 (본문)"/>
              </a:rPr>
              <a:t>.</a:t>
            </a:r>
          </a:p>
          <a:p>
            <a:pPr lvl="1"/>
            <a:r>
              <a:rPr lang="ko-KR" altLang="en-US" sz="2100" dirty="0" smtClean="0">
                <a:latin typeface="맑은 고딕 (본문)"/>
              </a:rPr>
              <a:t>고객의도 기반 사이즈 추천</a:t>
            </a:r>
            <a:r>
              <a:rPr lang="en-US" altLang="ko-KR" sz="2100" dirty="0" smtClean="0">
                <a:latin typeface="맑은 고딕 (본문)"/>
              </a:rPr>
              <a:t>(</a:t>
            </a:r>
            <a:r>
              <a:rPr lang="ko-KR" altLang="en-US" sz="2100" dirty="0">
                <a:latin typeface="맑은 고딕 (본문)"/>
              </a:rPr>
              <a:t>온라인 쇼핑의 데이터 융합 기반 사이즈 추천 </a:t>
            </a:r>
            <a:r>
              <a:rPr lang="ko-KR" altLang="en-US" sz="2100" dirty="0" smtClean="0">
                <a:latin typeface="맑은 고딕 (본문)"/>
              </a:rPr>
              <a:t>서비스 </a:t>
            </a:r>
            <a:r>
              <a:rPr lang="en-US" altLang="ko-KR" sz="2100" dirty="0" smtClean="0">
                <a:latin typeface="맑은 고딕 (본문)"/>
              </a:rPr>
              <a:t>: </a:t>
            </a:r>
            <a:r>
              <a:rPr lang="ko-KR" altLang="en-US" sz="2100" dirty="0">
                <a:latin typeface="맑은 고딕 (본문)"/>
              </a:rPr>
              <a:t>서비스 품질</a:t>
            </a:r>
            <a:r>
              <a:rPr lang="en-US" altLang="ko-KR" sz="2100" dirty="0">
                <a:latin typeface="맑은 고딕 (본문)"/>
              </a:rPr>
              <a:t>, </a:t>
            </a:r>
            <a:r>
              <a:rPr lang="ko-KR" altLang="en-US" sz="2100" dirty="0">
                <a:latin typeface="맑은 고딕 (본문)"/>
              </a:rPr>
              <a:t>정보 신뢰</a:t>
            </a:r>
            <a:r>
              <a:rPr lang="en-US" altLang="ko-KR" sz="2100" dirty="0">
                <a:latin typeface="맑은 고딕 (본문)"/>
              </a:rPr>
              <a:t>, 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맑은 고딕 (본문)"/>
              </a:rPr>
              <a:t> </a:t>
            </a:r>
            <a:r>
              <a:rPr lang="en-US" altLang="ko-KR" sz="2100" dirty="0" smtClean="0">
                <a:latin typeface="맑은 고딕 (본문)"/>
              </a:rPr>
              <a:t>    </a:t>
            </a:r>
            <a:r>
              <a:rPr lang="ko-KR" altLang="en-US" sz="2100" dirty="0" smtClean="0">
                <a:latin typeface="맑은 고딕 (본문)"/>
              </a:rPr>
              <a:t>고객 </a:t>
            </a:r>
            <a:r>
              <a:rPr lang="ko-KR" altLang="en-US" sz="2100" dirty="0">
                <a:latin typeface="맑은 고딕 (본문)"/>
              </a:rPr>
              <a:t>만족의 구매 의도에 대한 역할</a:t>
            </a:r>
            <a:r>
              <a:rPr lang="en-US" altLang="ko-KR" sz="2100" dirty="0" smtClean="0">
                <a:latin typeface="맑은 고딕 (본문)"/>
              </a:rPr>
              <a:t>)</a:t>
            </a:r>
          </a:p>
          <a:p>
            <a:pPr lvl="1"/>
            <a:r>
              <a:rPr lang="ko-KR" altLang="en-US" sz="2100" dirty="0" smtClean="0">
                <a:latin typeface="맑은 고딕 (본문)"/>
              </a:rPr>
              <a:t>고객리뷰기반 추천서비스</a:t>
            </a:r>
            <a:r>
              <a:rPr lang="en-US" altLang="ko-KR" sz="2100" dirty="0" smtClean="0">
                <a:latin typeface="맑은 고딕 (본문)"/>
              </a:rPr>
              <a:t>(</a:t>
            </a:r>
            <a:r>
              <a:rPr lang="ko-KR" altLang="en-US" sz="2100" dirty="0">
                <a:latin typeface="맑은 고딕 (본문)"/>
              </a:rPr>
              <a:t>옷 추천 시스템 데이터 셋 구축을 위한 텍스트 데이터 </a:t>
            </a:r>
            <a:r>
              <a:rPr lang="ko-KR" altLang="en-US" sz="2100" dirty="0" err="1">
                <a:latin typeface="맑은 고딕 (본문)"/>
              </a:rPr>
              <a:t>마이닝</a:t>
            </a:r>
            <a:r>
              <a:rPr lang="en-US" altLang="ko-KR" sz="2100" dirty="0" smtClean="0">
                <a:latin typeface="맑은 고딕 (본문)"/>
              </a:rPr>
              <a:t>)</a:t>
            </a:r>
          </a:p>
          <a:p>
            <a:pPr lvl="1"/>
            <a:r>
              <a:rPr lang="en-US" altLang="ko-KR" sz="2100" dirty="0" smtClean="0">
                <a:latin typeface="맑은 고딕 (본문)"/>
              </a:rPr>
              <a:t>AI </a:t>
            </a:r>
            <a:r>
              <a:rPr lang="ko-KR" altLang="en-US" sz="2100" dirty="0" smtClean="0">
                <a:latin typeface="맑은 고딕 (본문)"/>
              </a:rPr>
              <a:t>기반 패션추천</a:t>
            </a:r>
            <a:r>
              <a:rPr lang="en-US" altLang="ko-KR" sz="2100" dirty="0" smtClean="0">
                <a:latin typeface="맑은 고딕 (본문)"/>
              </a:rPr>
              <a:t>(</a:t>
            </a:r>
            <a:r>
              <a:rPr lang="ko-KR" altLang="en-US" sz="2100" dirty="0" smtClean="0">
                <a:latin typeface="맑은 고딕 (본문)"/>
              </a:rPr>
              <a:t>인공지능에 </a:t>
            </a:r>
            <a:r>
              <a:rPr lang="ko-KR" altLang="en-US" sz="2100" dirty="0">
                <a:latin typeface="맑은 고딕 (본문)"/>
              </a:rPr>
              <a:t>의한 개인 맞춤 패션 스타일 </a:t>
            </a:r>
            <a:r>
              <a:rPr lang="ko-KR" altLang="en-US" sz="2100" dirty="0" smtClean="0">
                <a:latin typeface="맑은 고딕 (본문)"/>
              </a:rPr>
              <a:t>추천 서비스 </a:t>
            </a:r>
            <a:r>
              <a:rPr lang="ko-KR" altLang="en-US" sz="2100" dirty="0">
                <a:latin typeface="맑은 고딕 (본문)"/>
              </a:rPr>
              <a:t>사례 </a:t>
            </a:r>
            <a:r>
              <a:rPr lang="ko-KR" altLang="en-US" sz="2100" dirty="0" smtClean="0">
                <a:latin typeface="맑은 고딕 (본문)"/>
              </a:rPr>
              <a:t>연구</a:t>
            </a:r>
            <a:r>
              <a:rPr lang="en-US" altLang="ko-KR" sz="2100" dirty="0" smtClean="0">
                <a:latin typeface="맑은 고딕 (본문)"/>
              </a:rPr>
              <a:t>)</a:t>
            </a:r>
            <a:endParaRPr lang="en-US" altLang="ko-KR" sz="2100" dirty="0">
              <a:latin typeface="맑은 고딕 (본문)"/>
            </a:endParaRPr>
          </a:p>
          <a:p>
            <a:endParaRPr lang="en-US" altLang="ko-KR" dirty="0" smtClean="0"/>
          </a:p>
          <a:p>
            <a:r>
              <a:rPr lang="ko-KR" altLang="en-US" sz="2200" dirty="0" smtClean="0"/>
              <a:t>연구 </a:t>
            </a:r>
            <a:r>
              <a:rPr lang="ko-KR" altLang="en-US" sz="2200" dirty="0"/>
              <a:t>문제의 </a:t>
            </a:r>
            <a:r>
              <a:rPr lang="ko-KR" altLang="en-US" sz="2200" dirty="0" smtClean="0"/>
              <a:t>구체화</a:t>
            </a:r>
            <a:endParaRPr lang="en-US" altLang="ko-KR" sz="2200" dirty="0" smtClean="0"/>
          </a:p>
          <a:p>
            <a:pPr lvl="1"/>
            <a:r>
              <a:rPr lang="ko-KR" altLang="en-US" sz="2100" dirty="0" smtClean="0"/>
              <a:t>쇼핑몰 사이트에서 고객에게 직 간접적으로 제공받은 정보를 통해 고객이 웹사이트에서 쇼핑할 때 필요한 </a:t>
            </a:r>
            <a:r>
              <a:rPr lang="ko-KR" altLang="en-US" sz="2100" dirty="0" err="1" smtClean="0"/>
              <a:t>여러가지</a:t>
            </a:r>
            <a:r>
              <a:rPr lang="ko-KR" altLang="en-US" sz="2100" dirty="0" smtClean="0"/>
              <a:t> 상황에 필요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ko-KR" altLang="en-US" sz="2100" dirty="0" smtClean="0"/>
              <a:t>       한 추천서비스</a:t>
            </a:r>
            <a:r>
              <a:rPr lang="en-US" altLang="ko-KR" sz="2100" dirty="0" smtClean="0"/>
              <a:t>(</a:t>
            </a:r>
            <a:r>
              <a:rPr lang="ko-KR" altLang="en-US" sz="2100" dirty="0"/>
              <a:t>사이즈</a:t>
            </a:r>
            <a:r>
              <a:rPr lang="en-US" altLang="ko-KR" sz="2100" dirty="0"/>
              <a:t>, </a:t>
            </a:r>
            <a:r>
              <a:rPr lang="ko-KR" altLang="en-US" sz="2100" dirty="0"/>
              <a:t>의상종류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고객목적기반서비스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등</a:t>
            </a:r>
            <a:r>
              <a:rPr lang="en-US" altLang="ko-KR" sz="2100" dirty="0" smtClean="0"/>
              <a:t>)</a:t>
            </a:r>
            <a:r>
              <a:rPr lang="ko-KR" altLang="en-US" sz="2100" dirty="0"/>
              <a:t>를</a:t>
            </a:r>
            <a:r>
              <a:rPr lang="ko-KR" altLang="en-US" sz="2100" dirty="0" smtClean="0"/>
              <a:t> 제공한다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이를 위해 우리는 의류판매 </a:t>
            </a:r>
            <a:r>
              <a:rPr lang="en-US" altLang="ko-KR" sz="2100" dirty="0" smtClean="0"/>
              <a:t>/ </a:t>
            </a:r>
            <a:r>
              <a:rPr lang="ko-KR" altLang="en-US" sz="2100" dirty="0" err="1" smtClean="0"/>
              <a:t>의류렌트를</a:t>
            </a:r>
            <a:r>
              <a:rPr lang="ko-KR" altLang="en-US" sz="2100" dirty="0" smtClean="0"/>
              <a:t> 목적으로 하는 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     </a:t>
            </a:r>
            <a:r>
              <a:rPr lang="ko-KR" altLang="en-US" sz="2100" dirty="0" smtClean="0"/>
              <a:t>두 웹사이트에서 수집한 </a:t>
            </a:r>
            <a:r>
              <a:rPr lang="ko-KR" altLang="en-US" sz="2100" dirty="0" err="1" smtClean="0"/>
              <a:t>데이터셋을</a:t>
            </a:r>
            <a:r>
              <a:rPr lang="ko-KR" altLang="en-US" sz="2100" dirty="0" smtClean="0"/>
              <a:t> 활용할 것이다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두 데이터 셋은 서로 닮은 데이터가 많으므로 추천에 활용할 수 있는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정보를 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     </a:t>
            </a:r>
            <a:r>
              <a:rPr lang="ko-KR" altLang="en-US" sz="2100" dirty="0" smtClean="0"/>
              <a:t>상호 참고할 수 있도록 하여 추천 정합성의 정도를 높이도록 한다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추가로 고객이 제공한 리뷰와 </a:t>
            </a:r>
            <a:r>
              <a:rPr lang="ko-KR" altLang="en-US" sz="2100" dirty="0" err="1" smtClean="0"/>
              <a:t>핏</a:t>
            </a:r>
            <a:r>
              <a:rPr lang="ko-KR" altLang="en-US" sz="2100" dirty="0" smtClean="0"/>
              <a:t> 피드백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평가 등을 활용하여</a:t>
            </a:r>
            <a:r>
              <a:rPr lang="en-US" altLang="ko-KR" sz="2100" dirty="0" smtClean="0"/>
              <a:t> </a:t>
            </a:r>
          </a:p>
          <a:p>
            <a:pPr marL="457200" lvl="1" indent="0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     </a:t>
            </a:r>
            <a:r>
              <a:rPr lang="ko-KR" altLang="en-US" sz="2100" dirty="0" smtClean="0"/>
              <a:t>만족도와 선호도를 점수화하고 비슷한 의류 사용목적을 가진 고객에게 추천할 수 있도록 한다</a:t>
            </a:r>
            <a:r>
              <a:rPr lang="en-US" altLang="ko-KR" sz="2100" dirty="0" smtClean="0"/>
              <a:t>.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1705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E9D9B8-05B9-48ED-9DAD-0F3CB4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데이터 및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5905B8-FB3D-4ED0-9C15-79BBE50E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92729" cy="3416300"/>
          </a:xfrm>
        </p:spPr>
        <p:txBody>
          <a:bodyPr>
            <a:normAutofit lnSpcReduction="10000"/>
          </a:bodyPr>
          <a:lstStyle/>
          <a:p>
            <a:r>
              <a:rPr lang="ko-KR" altLang="en-US" sz="1700" dirty="0"/>
              <a:t>데이터 및 데이터 전처리 </a:t>
            </a:r>
            <a:r>
              <a:rPr lang="ko-KR" altLang="en-US" sz="1700" dirty="0" smtClean="0"/>
              <a:t>소개</a:t>
            </a:r>
            <a:endParaRPr lang="en-US" altLang="ko-KR" sz="1700" dirty="0" smtClean="0"/>
          </a:p>
          <a:p>
            <a:pPr lvl="1"/>
            <a:r>
              <a:rPr lang="ko-KR" altLang="en-US" sz="1500" dirty="0" smtClean="0"/>
              <a:t>데이터 보간을 통한 </a:t>
            </a:r>
            <a:r>
              <a:rPr lang="ko-KR" altLang="en-US" sz="1500" dirty="0" err="1" smtClean="0"/>
              <a:t>결측값</a:t>
            </a:r>
            <a:r>
              <a:rPr lang="ko-KR" altLang="en-US" sz="1500" dirty="0" smtClean="0"/>
              <a:t> 처리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신규 특징 추출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카테고리 </a:t>
            </a:r>
            <a:r>
              <a:rPr lang="ko-KR" altLang="en-US" sz="1500" dirty="0" err="1" smtClean="0"/>
              <a:t>재분류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데이터 변환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키</a:t>
            </a:r>
            <a:r>
              <a:rPr lang="en-US" altLang="ko-KR" sz="1500" dirty="0" smtClean="0"/>
              <a:t>:cm</a:t>
            </a:r>
            <a:r>
              <a:rPr lang="ko-KR" altLang="en-US" sz="1500" dirty="0" smtClean="0"/>
              <a:t>로 변환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쓰레기 값 처리</a:t>
            </a:r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endParaRPr lang="en-US" altLang="ko-KR" sz="1500" dirty="0"/>
          </a:p>
          <a:p>
            <a:r>
              <a:rPr lang="ko-KR" altLang="en-US" sz="1700" dirty="0" smtClean="0"/>
              <a:t>방법론</a:t>
            </a:r>
            <a:endParaRPr lang="en-US" altLang="ko-KR" sz="1700" dirty="0" smtClean="0"/>
          </a:p>
          <a:p>
            <a:pPr lvl="1"/>
            <a:r>
              <a:rPr lang="ko-KR" altLang="en-US" sz="1500" dirty="0" smtClean="0"/>
              <a:t>데이터 </a:t>
            </a:r>
            <a:r>
              <a:rPr lang="ko-KR" altLang="en-US" sz="1500" dirty="0" err="1" smtClean="0"/>
              <a:t>전처리와</a:t>
            </a:r>
            <a:r>
              <a:rPr lang="ko-KR" altLang="en-US" sz="1500" dirty="0" smtClean="0"/>
              <a:t> 통계분석을 통해 검증된 </a:t>
            </a:r>
            <a:r>
              <a:rPr lang="ko-KR" altLang="en-US" sz="1500" dirty="0" err="1" smtClean="0"/>
              <a:t>인사이트를</a:t>
            </a:r>
            <a:r>
              <a:rPr lang="ko-KR" altLang="en-US" sz="1500" dirty="0" smtClean="0"/>
              <a:t> 기반으로 고객에 맞는 의류 </a:t>
            </a:r>
            <a:r>
              <a:rPr lang="ko-KR" altLang="en-US" sz="1500" dirty="0" err="1" smtClean="0"/>
              <a:t>추천를</a:t>
            </a:r>
            <a:r>
              <a:rPr lang="ko-KR" altLang="en-US" sz="1500" dirty="0" smtClean="0"/>
              <a:t> 제</a:t>
            </a:r>
            <a:endParaRPr lang="en-US" altLang="ko-KR" sz="1500" dirty="0" smtClean="0"/>
          </a:p>
          <a:p>
            <a:pPr marL="457200" lvl="1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ko-KR" altLang="en-US" sz="1500" dirty="0" smtClean="0"/>
              <a:t>공한다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주로 정형데이터 기반 </a:t>
            </a:r>
            <a:r>
              <a:rPr lang="ko-KR" altLang="en-US" sz="1500" dirty="0" err="1" smtClean="0"/>
              <a:t>머신러닝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딥러닝</a:t>
            </a:r>
            <a:r>
              <a:rPr lang="ko-KR" altLang="en-US" sz="1500" dirty="0" smtClean="0"/>
              <a:t> 과 텍스트정보를 기반으로 기존고객의 만족도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및 </a:t>
            </a:r>
            <a:endParaRPr lang="en-US" altLang="ko-KR" sz="1500" dirty="0" smtClean="0"/>
          </a:p>
          <a:p>
            <a:pPr marL="457200" lvl="1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ko-KR" altLang="en-US" sz="1500" dirty="0" smtClean="0"/>
              <a:t>선호도를 점수화하여 추천서비스에 활용하도록 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807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700" dirty="0"/>
              <a:t>예상 분석 결과</a:t>
            </a:r>
            <a:endParaRPr lang="en-US" altLang="ko-KR" sz="1700" dirty="0"/>
          </a:p>
          <a:p>
            <a:pPr lvl="1"/>
            <a:r>
              <a:rPr lang="ko-KR" altLang="en-US" sz="1500" dirty="0" smtClean="0"/>
              <a:t>기존 </a:t>
            </a:r>
            <a:r>
              <a:rPr lang="ko-KR" altLang="en-US" sz="1500" dirty="0"/>
              <a:t>특징을 기반으로 한 신규 특징 도출 및 </a:t>
            </a:r>
            <a:r>
              <a:rPr lang="ko-KR" altLang="en-US" sz="1500" dirty="0" err="1"/>
              <a:t>인사이트</a:t>
            </a:r>
            <a:r>
              <a:rPr lang="ko-KR" altLang="en-US" sz="1500" dirty="0"/>
              <a:t> 도출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고객의 구입목적의 추론과 그에 맞는 의상종류 및 사이즈 추천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고객기초정보를 기반으로 한 의류사이즈 추천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고객구매 성향과 리뷰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피드백에 따른 고객유형화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리뷰 텍스트 분석을 통한 선호도 점수화와 이와 연계된 구매정보를 기반으로 한 의상추천 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의류 구매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렌트</a:t>
            </a:r>
            <a:r>
              <a:rPr lang="ko-KR" altLang="en-US" sz="1500" dirty="0" smtClean="0"/>
              <a:t> 정보 특징기반 </a:t>
            </a:r>
            <a:r>
              <a:rPr lang="ko-KR" altLang="en-US" sz="1500" dirty="0" err="1" smtClean="0"/>
              <a:t>딥러닝</a:t>
            </a:r>
            <a:r>
              <a:rPr lang="ko-KR" altLang="en-US" sz="1500" dirty="0" smtClean="0"/>
              <a:t> 분석을 통한 추천서비스 정합성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46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413</Words>
  <Application>Microsoft Office PowerPoint</Application>
  <PresentationFormat>사용자 지정</PresentationFormat>
  <Paragraphs>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이온(회의실)</vt:lpstr>
      <vt:lpstr>제목(안):Nice To Fit You              (의류사이즈 추천)</vt:lpstr>
      <vt:lpstr>Table of Contents</vt:lpstr>
      <vt:lpstr>I. 배경 및 개요</vt:lpstr>
      <vt:lpstr>II. 선행 연구 및 연구 문제</vt:lpstr>
      <vt:lpstr>III. 데이터 및 방법론</vt:lpstr>
      <vt:lpstr>IV. 분석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 보고서</dc:title>
  <dc:creator>이원상</dc:creator>
  <cp:lastModifiedBy>♡펭&amp;수♡</cp:lastModifiedBy>
  <cp:revision>34</cp:revision>
  <dcterms:created xsi:type="dcterms:W3CDTF">2021-08-30T04:15:36Z</dcterms:created>
  <dcterms:modified xsi:type="dcterms:W3CDTF">2022-07-15T12:32:38Z</dcterms:modified>
</cp:coreProperties>
</file>