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1/15/15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internet-of-things product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BABY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2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diagram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Engineering diagram</a:t>
            </a:r>
          </a:p>
          <a:p>
            <a:r>
              <a:rPr lang="en-US" dirty="0" smtClean="0"/>
              <a:t>[</a:t>
            </a:r>
            <a:r>
              <a:rPr lang="en-US" dirty="0" smtClean="0"/>
              <a:t>Software: </a:t>
            </a:r>
            <a:r>
              <a:rPr lang="en-US" dirty="0" smtClean="0"/>
              <a:t>languages, protocols, connectors</a:t>
            </a:r>
            <a:r>
              <a:rPr lang="en-US" dirty="0" smtClean="0"/>
              <a:t>]</a:t>
            </a:r>
          </a:p>
          <a:p>
            <a:r>
              <a:rPr lang="en-US" dirty="0" smtClean="0"/>
              <a:t>Schematic</a:t>
            </a:r>
            <a:endParaRPr lang="en-US" dirty="0" smtClean="0"/>
          </a:p>
          <a:p>
            <a:r>
              <a:rPr lang="en-US" dirty="0" smtClean="0"/>
              <a:t>The Science – flow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6</TotalTime>
  <Words>31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Apothecary</vt:lpstr>
      <vt:lpstr>BABY MONITOR</vt:lpstr>
      <vt:lpstr>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MONITOR</dc:title>
  <dc:creator>ds</dc:creator>
  <cp:lastModifiedBy>ds</cp:lastModifiedBy>
  <cp:revision>4</cp:revision>
  <dcterms:created xsi:type="dcterms:W3CDTF">2015-01-15T18:08:44Z</dcterms:created>
  <dcterms:modified xsi:type="dcterms:W3CDTF">2015-01-16T02:57:38Z</dcterms:modified>
</cp:coreProperties>
</file>