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5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6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9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7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5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1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0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1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5BC14-AF30-4F79-8902-BA1DD98076F5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8676A-2E1E-4746-8FFA-2E2B748E0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8F97-FE9D-4EE1-AE93-76E73FEC4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 USING 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CDA5-F4CF-4D8C-BAF4-4A28624B3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BY:ALLAN MICHAEL M (RA2111013010028)</a:t>
            </a:r>
          </a:p>
          <a:p>
            <a:r>
              <a:rPr lang="en-US" dirty="0"/>
              <a:t>KASSAN E (RA2111013010024)</a:t>
            </a:r>
          </a:p>
          <a:p>
            <a:r>
              <a:rPr lang="en-US" dirty="0"/>
              <a:t>PROFESSOR:MISS HEMA 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9D41-1B7D-442D-A3B1-22B33023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3100-DE45-4459-986C-B1CC2E17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calendar application presented here is a very simple console application developed using C programming language.</a:t>
            </a:r>
          </a:p>
          <a:p>
            <a:r>
              <a:rPr lang="en-US" dirty="0"/>
              <a:t> It provides a very simple interface and displays </a:t>
            </a:r>
            <a:r>
              <a:rPr lang="en-US" dirty="0" err="1"/>
              <a:t>dates,days,months</a:t>
            </a:r>
            <a:r>
              <a:rPr lang="en-US" dirty="0"/>
              <a:t> and years based on the input given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75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DB0D-AF4D-4E68-9D4D-D0F142B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C4F3-6553-406C-804B-B2BF6884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At first , the user needs to provide month and year as input. Example:2024. This displays year the calendar for year 2024.</a:t>
            </a:r>
          </a:p>
          <a:p>
            <a:r>
              <a:rPr lang="en-US" dirty="0"/>
              <a:t> The application displays day corresponding to a given date.</a:t>
            </a:r>
          </a:p>
          <a:p>
            <a:r>
              <a:rPr lang="en-US" dirty="0"/>
              <a:t> It also displays days and dates corresponding to a particular month and 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7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A1B-DE14-4766-82FF-897A990E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5585-1D60-43D6-8AF3-DB1BD043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sz="7200" dirty="0"/>
              <a:t>include &lt;</a:t>
            </a:r>
            <a:r>
              <a:rPr lang="en-US" sz="7200" dirty="0" err="1"/>
              <a:t>stdio.h</a:t>
            </a:r>
            <a:r>
              <a:rPr lang="en-US" sz="7200" dirty="0"/>
              <a:t>&gt;</a:t>
            </a:r>
          </a:p>
          <a:p>
            <a:pPr marL="0" indent="0">
              <a:buNone/>
            </a:pPr>
            <a:r>
              <a:rPr lang="en-US" sz="7200" dirty="0"/>
              <a:t>#include &lt;</a:t>
            </a:r>
            <a:r>
              <a:rPr lang="en-US" sz="7200" dirty="0" err="1"/>
              <a:t>stdlib.h</a:t>
            </a:r>
            <a:r>
              <a:rPr lang="en-US" sz="7200" dirty="0"/>
              <a:t>&gt;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int get_1st_weekday(int year){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int d;</a:t>
            </a:r>
          </a:p>
          <a:p>
            <a:pPr marL="0" indent="0">
              <a:buNone/>
            </a:pPr>
            <a:r>
              <a:rPr lang="en-US" sz="7200" dirty="0"/>
              <a:t>  d = (((year - 1) * 365) + ((year - 1) / 4) - ((year - 1) / 100) + ((year) / 400) + 1) % 7;</a:t>
            </a:r>
          </a:p>
          <a:p>
            <a:pPr marL="0" indent="0">
              <a:buNone/>
            </a:pPr>
            <a:r>
              <a:rPr lang="en-US" sz="7200" dirty="0"/>
              <a:t>  return d;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628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EE0A-0FDC-448E-AC36-EC03BA42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0527-1268-45DD-9BAA-9D262DDE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int </a:t>
            </a:r>
            <a:r>
              <a:rPr lang="en-US" sz="1800" dirty="0" err="1"/>
              <a:t>year,month,day,daysInMonth,weekDay</a:t>
            </a:r>
            <a:r>
              <a:rPr lang="en-US" sz="1800" dirty="0"/>
              <a:t>=0,startingDay;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nEnter</a:t>
            </a:r>
            <a:r>
              <a:rPr lang="en-US" sz="1800" dirty="0"/>
              <a:t> your desired year:");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scanf</a:t>
            </a:r>
            <a:r>
              <a:rPr lang="en-US" sz="1800" dirty="0"/>
              <a:t>("%</a:t>
            </a:r>
            <a:r>
              <a:rPr lang="en-US" sz="1800" dirty="0" err="1"/>
              <a:t>d",&amp;year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char *months[]={"January","February","March","April","May","June","July","August","September","October","November","December"};</a:t>
            </a:r>
          </a:p>
          <a:p>
            <a:pPr marL="0" indent="0">
              <a:buNone/>
            </a:pPr>
            <a:r>
              <a:rPr lang="en-US" sz="1800" dirty="0"/>
              <a:t>   int </a:t>
            </a:r>
            <a:r>
              <a:rPr lang="en-US" sz="1800" dirty="0" err="1"/>
              <a:t>monthDay</a:t>
            </a:r>
            <a:r>
              <a:rPr lang="en-US" sz="1800" dirty="0"/>
              <a:t>[]={31,28,31,30,31,30,31,31,30,31,30,31};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715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99-6A6B-4EE6-9F21-29E40972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E5EF-2072-4C00-8DAB-B01B128E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if((year%4==0&amp;&amp;year%100!=0)||year%400==0)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monthDay</a:t>
            </a:r>
            <a:r>
              <a:rPr lang="en-IN" sz="1800" dirty="0"/>
              <a:t>[1]=29;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startingDay</a:t>
            </a:r>
            <a:r>
              <a:rPr lang="en-IN" sz="1800" dirty="0"/>
              <a:t>=get_1st_weekday(year);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for(month=0;month&lt;12;month++){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daysInMonth</a:t>
            </a:r>
            <a:r>
              <a:rPr lang="en-IN" sz="1800" dirty="0"/>
              <a:t>=</a:t>
            </a:r>
            <a:r>
              <a:rPr lang="en-IN" sz="1800" dirty="0" err="1"/>
              <a:t>monthDay</a:t>
            </a:r>
            <a:r>
              <a:rPr lang="en-IN" sz="1800" dirty="0"/>
              <a:t>[month];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printf</a:t>
            </a:r>
            <a:r>
              <a:rPr lang="en-IN" sz="1800" dirty="0"/>
              <a:t>("\n\n---------------%s-------------------\</a:t>
            </a:r>
            <a:r>
              <a:rPr lang="en-IN" sz="1800" dirty="0" err="1"/>
              <a:t>n",months</a:t>
            </a:r>
            <a:r>
              <a:rPr lang="en-IN" sz="1800" dirty="0"/>
              <a:t>[month]);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7714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D9BC-5144-4EA1-B69C-FBAE8217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EBCB-96EE-435D-9910-382EC8F7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("\n  Sun  Mon  Tue  Wed  Thurs  Fri  Sat\n");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for(</a:t>
            </a:r>
            <a:r>
              <a:rPr lang="en-IN" sz="1800" dirty="0" err="1"/>
              <a:t>weekDay</a:t>
            </a:r>
            <a:r>
              <a:rPr lang="en-IN" sz="1800" dirty="0"/>
              <a:t>=0;weekDay&lt;</a:t>
            </a:r>
            <a:r>
              <a:rPr lang="en-IN" sz="1800" dirty="0" err="1"/>
              <a:t>startingDay;weekDay</a:t>
            </a:r>
            <a:r>
              <a:rPr lang="en-IN" sz="1800" dirty="0"/>
              <a:t>++)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     ");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for(day=1;day&lt;=</a:t>
            </a:r>
            <a:r>
              <a:rPr lang="en-IN" sz="1800" dirty="0" err="1"/>
              <a:t>daysInMonth;day</a:t>
            </a:r>
            <a:r>
              <a:rPr lang="en-IN" sz="1800" dirty="0"/>
              <a:t>++){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("%5d",day);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if(++</a:t>
            </a:r>
            <a:r>
              <a:rPr lang="en-IN" sz="1800" dirty="0" err="1"/>
              <a:t>weekDay</a:t>
            </a:r>
            <a:r>
              <a:rPr lang="en-IN" sz="1800" dirty="0"/>
              <a:t>&gt;6){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</a:p>
          <a:p>
            <a:endParaRPr lang="en-IN" sz="1800" dirty="0"/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01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35D-C902-49A9-B23C-805DB4A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86DF-EB92-4A98-8D30-1AD47F41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if(++</a:t>
            </a:r>
            <a:r>
              <a:rPr lang="en-US" sz="1800" dirty="0" err="1"/>
              <a:t>weekDay</a:t>
            </a:r>
            <a:r>
              <a:rPr lang="en-US" sz="1800" dirty="0"/>
              <a:t>&gt;6){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printf</a:t>
            </a:r>
            <a:r>
              <a:rPr lang="en-US" sz="1800" dirty="0"/>
              <a:t>("\n");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weekDay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startingDay</a:t>
            </a:r>
            <a:r>
              <a:rPr lang="en-US" sz="1800" dirty="0"/>
              <a:t>=</a:t>
            </a:r>
            <a:r>
              <a:rPr lang="en-US" sz="1800" dirty="0" err="1"/>
              <a:t>weekDay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368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428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CALENDAR USING C</vt:lpstr>
      <vt:lpstr>INTRODUCTION</vt:lpstr>
      <vt:lpstr>ABSTRACT</vt:lpstr>
      <vt:lpstr>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USING C</dc:title>
  <dc:creator>Allan Michael</dc:creator>
  <cp:lastModifiedBy>Allan Michael</cp:lastModifiedBy>
  <cp:revision>2</cp:revision>
  <dcterms:created xsi:type="dcterms:W3CDTF">2022-01-23T15:46:52Z</dcterms:created>
  <dcterms:modified xsi:type="dcterms:W3CDTF">2022-01-24T03:36:21Z</dcterms:modified>
</cp:coreProperties>
</file>