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64" r:id="rId2"/>
    <p:sldId id="278" r:id="rId3"/>
    <p:sldId id="279" r:id="rId4"/>
    <p:sldId id="265" r:id="rId5"/>
    <p:sldId id="269" r:id="rId6"/>
    <p:sldId id="273" r:id="rId7"/>
    <p:sldId id="274" r:id="rId8"/>
    <p:sldId id="275" r:id="rId9"/>
    <p:sldId id="284" r:id="rId10"/>
    <p:sldId id="267" r:id="rId11"/>
    <p:sldId id="266" r:id="rId12"/>
    <p:sldId id="277" r:id="rId13"/>
    <p:sldId id="268" r:id="rId14"/>
    <p:sldId id="283" r:id="rId15"/>
    <p:sldId id="282" r:id="rId16"/>
    <p:sldId id="280" r:id="rId17"/>
    <p:sldId id="281" r:id="rId18"/>
    <p:sldId id="271" r:id="rId19"/>
    <p:sldId id="272" r:id="rId20"/>
    <p:sldId id="270" r:id="rId21"/>
    <p:sldId id="28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90929"/>
  </p:normalViewPr>
  <p:slideViewPr>
    <p:cSldViewPr>
      <p:cViewPr varScale="1">
        <p:scale>
          <a:sx n="99" d="100"/>
          <a:sy n="99" d="100"/>
        </p:scale>
        <p:origin x="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B937C-66E3-4D17-AE80-EC0C891331A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B82A-8F1E-469A-BAF7-E8BE4B43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B82A-8F1E-469A-BAF7-E8BE4B4323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C5C4759-B06B-4FBA-8239-1E7C5BCAD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E9E8D-0D15-4AAD-92C8-4F5957622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9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4DE91-3879-4858-828C-54B447B5E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D56C5-F97C-4DEE-9390-585DFC00A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5BB2E-D5F0-4726-A6A0-64035889F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53F2B-C048-440E-83C1-F7255ABD5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BCAF-45D3-43E5-85EF-96EADC7B9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2E625-9E63-4F52-B487-291DCE472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320C2-423F-4741-9EBE-7FCED8F7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BBB19-4E15-4CE2-847A-5D76305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1E8A-AA93-4EFB-8529-7730ABE1D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1F161C6-1BBB-421A-883F-5763ADDAC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ECHE 362 – Sr. Lab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611687"/>
          </a:xfrm>
        </p:spPr>
        <p:txBody>
          <a:bodyPr/>
          <a:lstStyle/>
          <a:p>
            <a:pPr eaLnBrk="1" hangingPunct="1"/>
            <a:r>
              <a:rPr lang="en-US" dirty="0" smtClean="0"/>
              <a:t>Pilot Plant Scenario</a:t>
            </a:r>
          </a:p>
          <a:p>
            <a:pPr lvl="1" eaLnBrk="1" hangingPunct="1"/>
            <a:r>
              <a:rPr lang="en-US" dirty="0" smtClean="0"/>
              <a:t>Use Laboratory Data to:</a:t>
            </a:r>
          </a:p>
          <a:p>
            <a:pPr lvl="2" eaLnBrk="1" hangingPunct="1"/>
            <a:r>
              <a:rPr lang="en-US" dirty="0" smtClean="0"/>
              <a:t>Answer a question</a:t>
            </a:r>
          </a:p>
          <a:p>
            <a:pPr lvl="2" eaLnBrk="1" hangingPunct="1"/>
            <a:r>
              <a:rPr lang="en-US" dirty="0" smtClean="0"/>
              <a:t>Design a new process</a:t>
            </a:r>
          </a:p>
          <a:p>
            <a:pPr lvl="2" eaLnBrk="1" hangingPunct="1"/>
            <a:r>
              <a:rPr lang="en-US" dirty="0" smtClean="0"/>
              <a:t>Improve an existing process</a:t>
            </a:r>
          </a:p>
          <a:p>
            <a:pPr eaLnBrk="1" hangingPunct="1"/>
            <a:r>
              <a:rPr lang="en-US" dirty="0" smtClean="0"/>
              <a:t>What you should learn</a:t>
            </a:r>
            <a:endParaRPr lang="en-US" dirty="0"/>
          </a:p>
          <a:p>
            <a:pPr lvl="1" eaLnBrk="1" hangingPunct="1"/>
            <a:r>
              <a:rPr lang="en-US" dirty="0" smtClean="0"/>
              <a:t>Plan and Execute Experiments</a:t>
            </a:r>
          </a:p>
          <a:p>
            <a:pPr lvl="1" eaLnBrk="1" hangingPunct="1"/>
            <a:r>
              <a:rPr lang="en-US" dirty="0" smtClean="0"/>
              <a:t>Analyze and Apply Results</a:t>
            </a:r>
          </a:p>
          <a:p>
            <a:pPr lvl="1" eaLnBrk="1" hangingPunct="1"/>
            <a:r>
              <a:rPr lang="en-US" dirty="0" smtClean="0"/>
              <a:t>Communicate Effectively</a:t>
            </a:r>
          </a:p>
          <a:p>
            <a:pPr lvl="1" eaLnBrk="1" hangingPunct="1"/>
            <a:r>
              <a:rPr lang="en-US" dirty="0" smtClean="0"/>
              <a:t>Teamwork / Professionalism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789113"/>
            <a:ext cx="7772400" cy="4535487"/>
          </a:xfrm>
        </p:spPr>
        <p:txBody>
          <a:bodyPr/>
          <a:lstStyle/>
          <a:p>
            <a:r>
              <a:rPr lang="en-US" sz="2800" dirty="0" smtClean="0"/>
              <a:t>Foreman’s Report</a:t>
            </a:r>
          </a:p>
          <a:p>
            <a:pPr lvl="1"/>
            <a:r>
              <a:rPr lang="en-US" sz="2400" dirty="0" smtClean="0"/>
              <a:t>Start 10 days before lab</a:t>
            </a:r>
          </a:p>
          <a:p>
            <a:pPr lvl="1"/>
            <a:r>
              <a:rPr lang="en-US" sz="2400" dirty="0" smtClean="0"/>
              <a:t>First draft due one week before lab</a:t>
            </a:r>
          </a:p>
          <a:p>
            <a:pPr lvl="1"/>
            <a:r>
              <a:rPr lang="en-US" sz="2400" dirty="0" smtClean="0"/>
              <a:t>Complete 24 </a:t>
            </a:r>
            <a:r>
              <a:rPr lang="en-US" sz="2400" dirty="0" err="1" smtClean="0"/>
              <a:t>hrs</a:t>
            </a:r>
            <a:r>
              <a:rPr lang="en-US" sz="2400" dirty="0" smtClean="0"/>
              <a:t> before the lab</a:t>
            </a:r>
          </a:p>
          <a:p>
            <a:pPr lvl="1"/>
            <a:r>
              <a:rPr lang="en-US" sz="2400" dirty="0" smtClean="0"/>
              <a:t>Ensure safe, effective time in lab</a:t>
            </a:r>
          </a:p>
          <a:p>
            <a:r>
              <a:rPr lang="en-US" sz="2800" dirty="0" smtClean="0"/>
              <a:t>Laboratory</a:t>
            </a:r>
          </a:p>
          <a:p>
            <a:pPr lvl="1"/>
            <a:r>
              <a:rPr lang="en-US" sz="2400" dirty="0" smtClean="0"/>
              <a:t>Get good data</a:t>
            </a:r>
          </a:p>
          <a:p>
            <a:r>
              <a:rPr lang="en-US" sz="2800" dirty="0" smtClean="0"/>
              <a:t>Write-up – due 2 </a:t>
            </a:r>
            <a:r>
              <a:rPr lang="en-US" sz="2800" dirty="0" err="1" smtClean="0"/>
              <a:t>wks</a:t>
            </a:r>
            <a:r>
              <a:rPr lang="en-US" sz="2800" dirty="0" smtClean="0"/>
              <a:t> after lab</a:t>
            </a:r>
          </a:p>
          <a:p>
            <a:pPr lvl="1"/>
            <a:r>
              <a:rPr lang="en-US" sz="2400" dirty="0" smtClean="0"/>
              <a:t>Analyze results</a:t>
            </a:r>
          </a:p>
          <a:p>
            <a:pPr lvl="1"/>
            <a:r>
              <a:rPr lang="en-US" sz="2400" dirty="0" smtClean="0"/>
              <a:t>Apply results – scale-up, economics</a:t>
            </a:r>
          </a:p>
          <a:p>
            <a:pPr lvl="1"/>
            <a:r>
              <a:rPr lang="en-US" sz="2400" dirty="0" smtClean="0"/>
              <a:t>Communicate findings– written / oral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3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Work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80090"/>
              </p:ext>
            </p:extLst>
          </p:nvPr>
        </p:nvGraphicFramePr>
        <p:xfrm>
          <a:off x="609600" y="2286000"/>
          <a:ext cx="7772400" cy="2595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Week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Experiment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Foreman’s Report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 Lab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Foreman’s Report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Report Due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 Lab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Report Due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334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 work so all tasks are covered</a:t>
            </a:r>
          </a:p>
          <a:p>
            <a:r>
              <a:rPr lang="en-US" dirty="0" smtClean="0"/>
              <a:t>Foreman for next lab generally gets lighter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8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Aspen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Origin</a:t>
            </a:r>
          </a:p>
          <a:p>
            <a:r>
              <a:rPr lang="en-US" dirty="0" smtClean="0"/>
              <a:t>“Writing Style and Standards”</a:t>
            </a:r>
          </a:p>
          <a:p>
            <a:pPr lvl="1"/>
            <a:r>
              <a:rPr lang="en-US" dirty="0" smtClean="0"/>
              <a:t>Jeter and Donnell</a:t>
            </a:r>
          </a:p>
          <a:p>
            <a:pPr lvl="1"/>
            <a:r>
              <a:rPr lang="en-US" dirty="0" smtClean="0"/>
              <a:t>7 copies available – see Craig 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772400" cy="4840287"/>
          </a:xfrm>
        </p:spPr>
        <p:txBody>
          <a:bodyPr/>
          <a:lstStyle/>
          <a:p>
            <a:r>
              <a:rPr lang="en-US" dirty="0" smtClean="0"/>
              <a:t>1000 points total </a:t>
            </a:r>
          </a:p>
          <a:p>
            <a:pPr lvl="1"/>
            <a:r>
              <a:rPr lang="en-US" dirty="0" smtClean="0"/>
              <a:t>660 technical, 270 communications</a:t>
            </a:r>
          </a:p>
          <a:p>
            <a:pPr lvl="1"/>
            <a:r>
              <a:rPr lang="en-US" dirty="0" smtClean="0"/>
              <a:t>70 group evaluation</a:t>
            </a:r>
            <a:endParaRPr lang="en-US" dirty="0"/>
          </a:p>
          <a:p>
            <a:r>
              <a:rPr lang="en-US" dirty="0" smtClean="0"/>
              <a:t>Technical – ‘above and beyond’</a:t>
            </a:r>
          </a:p>
          <a:p>
            <a:pPr lvl="1"/>
            <a:r>
              <a:rPr lang="en-US" dirty="0" smtClean="0"/>
              <a:t>Find a better solution</a:t>
            </a:r>
          </a:p>
          <a:p>
            <a:pPr lvl="1"/>
            <a:r>
              <a:rPr lang="en-US" dirty="0" smtClean="0"/>
              <a:t>Answer a question that wasn’t asked</a:t>
            </a:r>
          </a:p>
          <a:p>
            <a:r>
              <a:rPr lang="en-US" dirty="0" smtClean="0"/>
              <a:t>Group Evaluation</a:t>
            </a:r>
          </a:p>
          <a:p>
            <a:pPr lvl="1"/>
            <a:r>
              <a:rPr lang="en-US" dirty="0" smtClean="0"/>
              <a:t>On-time, courteous </a:t>
            </a:r>
          </a:p>
          <a:p>
            <a:pPr lvl="1"/>
            <a:r>
              <a:rPr lang="en-US" dirty="0" smtClean="0"/>
              <a:t>Diligent, competent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52538"/>
            <a:ext cx="6288193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4505"/>
            <a:ext cx="6399213" cy="54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30301"/>
            <a:ext cx="7777776" cy="55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3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627812" cy="533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Duties of the foreman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charge of the group</a:t>
            </a:r>
          </a:p>
          <a:p>
            <a:r>
              <a:rPr lang="en-US" dirty="0" smtClean="0"/>
              <a:t>Writes foreman’s report</a:t>
            </a:r>
          </a:p>
          <a:p>
            <a:pPr lvl="1"/>
            <a:r>
              <a:rPr lang="en-US" dirty="0" smtClean="0"/>
              <a:t>Prepare group for the lab</a:t>
            </a:r>
          </a:p>
          <a:p>
            <a:pPr lvl="1"/>
            <a:r>
              <a:rPr lang="en-US" dirty="0" smtClean="0"/>
              <a:t>Clean-up after lab</a:t>
            </a:r>
          </a:p>
          <a:p>
            <a:r>
              <a:rPr lang="en-US" dirty="0" smtClean="0"/>
              <a:t>Assigns writing/analysis tasks</a:t>
            </a:r>
            <a:endParaRPr lang="en-US" dirty="0"/>
          </a:p>
          <a:p>
            <a:r>
              <a:rPr lang="en-US" dirty="0" smtClean="0"/>
              <a:t>Assembles final report</a:t>
            </a:r>
          </a:p>
          <a:p>
            <a:pPr lvl="1"/>
            <a:r>
              <a:rPr lang="en-US" dirty="0" smtClean="0"/>
              <a:t>Writes ‘Author Contributions’ section</a:t>
            </a:r>
          </a:p>
        </p:txBody>
      </p:sp>
    </p:spTree>
    <p:extLst>
      <p:ext uri="{BB962C8B-B14F-4D97-AF65-F5344CB8AC3E}">
        <p14:creationId xmlns:p14="http://schemas.microsoft.com/office/powerpoint/2010/main" val="12866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Foreman’s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r>
              <a:rPr lang="en-US" dirty="0" smtClean="0"/>
              <a:t>Safety</a:t>
            </a:r>
          </a:p>
          <a:p>
            <a:r>
              <a:rPr lang="en-US" dirty="0" smtClean="0"/>
              <a:t>Procedures / equipment</a:t>
            </a:r>
          </a:p>
          <a:p>
            <a:r>
              <a:rPr lang="en-US" dirty="0" smtClean="0"/>
              <a:t>Experimental Plan</a:t>
            </a:r>
          </a:p>
          <a:p>
            <a:endParaRPr lang="en-US" dirty="0"/>
          </a:p>
          <a:p>
            <a:r>
              <a:rPr lang="en-US" dirty="0" smtClean="0"/>
              <a:t>See TA 10 days in advance</a:t>
            </a:r>
          </a:p>
          <a:p>
            <a:r>
              <a:rPr lang="en-US" dirty="0" smtClean="0"/>
              <a:t>1st draft  one week ahead / TA review </a:t>
            </a:r>
          </a:p>
          <a:p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draft must be approved 24 </a:t>
            </a:r>
            <a:r>
              <a:rPr lang="en-US" dirty="0" err="1" smtClean="0"/>
              <a:t>hrs</a:t>
            </a:r>
            <a:r>
              <a:rPr lang="en-US" dirty="0" smtClean="0"/>
              <a:t> before lab starts</a:t>
            </a:r>
          </a:p>
          <a:p>
            <a:r>
              <a:rPr lang="en-US" dirty="0" smtClean="0"/>
              <a:t>20 pts written / 10 </a:t>
            </a:r>
            <a:r>
              <a:rPr lang="en-US" smtClean="0"/>
              <a:t>pts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ECHE </a:t>
            </a:r>
            <a:r>
              <a:rPr lang="en-US" dirty="0" smtClean="0"/>
              <a:t>362 </a:t>
            </a:r>
            <a:r>
              <a:rPr lang="en-US" dirty="0"/>
              <a:t>Sr. </a:t>
            </a:r>
            <a:r>
              <a:rPr lang="en-US" dirty="0" smtClean="0"/>
              <a:t>Lab – Why?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896533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year from now, </a:t>
            </a:r>
          </a:p>
          <a:p>
            <a:endParaRPr lang="en-US" dirty="0"/>
          </a:p>
          <a:p>
            <a:r>
              <a:rPr lang="en-US" dirty="0" smtClean="0"/>
              <a:t>Your boss won’t care what your GPA was…</a:t>
            </a:r>
          </a:p>
          <a:p>
            <a:endParaRPr lang="en-US" dirty="0" smtClean="0"/>
          </a:p>
          <a:p>
            <a:r>
              <a:rPr lang="en-US" dirty="0"/>
              <a:t>He/she will assume you can do basic calculations correctly!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He/she will care about:</a:t>
            </a:r>
          </a:p>
          <a:p>
            <a:r>
              <a:rPr lang="en-US" dirty="0"/>
              <a:t>	</a:t>
            </a:r>
            <a:r>
              <a:rPr lang="en-US" dirty="0" smtClean="0"/>
              <a:t>can you work in a team</a:t>
            </a:r>
          </a:p>
          <a:p>
            <a:r>
              <a:rPr lang="en-US" dirty="0"/>
              <a:t>	</a:t>
            </a:r>
            <a:r>
              <a:rPr lang="en-US" dirty="0" smtClean="0"/>
              <a:t>can you communicate in writing / in speech</a:t>
            </a:r>
          </a:p>
          <a:p>
            <a:r>
              <a:rPr lang="en-US" dirty="0"/>
              <a:t>	</a:t>
            </a:r>
            <a:r>
              <a:rPr lang="en-US" dirty="0" smtClean="0"/>
              <a:t>can you get assignments done on time</a:t>
            </a:r>
          </a:p>
          <a:p>
            <a:r>
              <a:rPr lang="en-US" dirty="0"/>
              <a:t>	</a:t>
            </a:r>
            <a:r>
              <a:rPr lang="en-US" dirty="0" smtClean="0"/>
              <a:t>can you handle an open-ended assignment</a:t>
            </a:r>
          </a:p>
          <a:p>
            <a:r>
              <a:rPr lang="en-US" dirty="0"/>
              <a:t>	</a:t>
            </a:r>
            <a:r>
              <a:rPr lang="en-US" dirty="0" smtClean="0"/>
              <a:t>can you get up to speed quickly on a new topic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0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8116888" cy="4114800"/>
          </a:xfrm>
        </p:spPr>
        <p:txBody>
          <a:bodyPr/>
          <a:lstStyle/>
          <a:p>
            <a:r>
              <a:rPr lang="en-US" dirty="0" smtClean="0"/>
              <a:t>No contact lenses</a:t>
            </a:r>
          </a:p>
          <a:p>
            <a:r>
              <a:rPr lang="en-US" dirty="0" smtClean="0"/>
              <a:t>No open toed shoes</a:t>
            </a:r>
          </a:p>
          <a:p>
            <a:r>
              <a:rPr lang="en-US" dirty="0" smtClean="0"/>
              <a:t>No shorts/skirts</a:t>
            </a:r>
          </a:p>
          <a:p>
            <a:r>
              <a:rPr lang="en-US" dirty="0" smtClean="0"/>
              <a:t>No food/drink</a:t>
            </a:r>
          </a:p>
          <a:p>
            <a:r>
              <a:rPr lang="en-US" dirty="0" smtClean="0"/>
              <a:t>No texting/phone calls while in lab</a:t>
            </a:r>
          </a:p>
          <a:p>
            <a:endParaRPr lang="en-US" dirty="0"/>
          </a:p>
          <a:p>
            <a:r>
              <a:rPr lang="en-US" dirty="0" smtClean="0"/>
              <a:t>Be prepared</a:t>
            </a:r>
          </a:p>
          <a:p>
            <a:r>
              <a:rPr lang="en-US" dirty="0" smtClean="0"/>
              <a:t>Stay alert, 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8116888" cy="4114800"/>
          </a:xfrm>
        </p:spPr>
        <p:txBody>
          <a:bodyPr/>
          <a:lstStyle/>
          <a:p>
            <a:r>
              <a:rPr lang="en-US" dirty="0" smtClean="0"/>
              <a:t>Fire</a:t>
            </a:r>
          </a:p>
          <a:p>
            <a:r>
              <a:rPr lang="en-US" dirty="0" smtClean="0"/>
              <a:t>Burns</a:t>
            </a:r>
          </a:p>
          <a:p>
            <a:r>
              <a:rPr lang="en-US" smtClean="0"/>
              <a:t>Gas Cylinders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ECHE </a:t>
            </a:r>
            <a:r>
              <a:rPr lang="en-US" dirty="0" smtClean="0"/>
              <a:t>362 </a:t>
            </a:r>
            <a:r>
              <a:rPr lang="en-US" dirty="0"/>
              <a:t>Sr. </a:t>
            </a:r>
            <a:r>
              <a:rPr lang="en-US" dirty="0" smtClean="0"/>
              <a:t>Lab – Why?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Employer feedback from CSE co-op assignments</a:t>
            </a:r>
          </a:p>
          <a:p>
            <a:r>
              <a:rPr lang="en-US" dirty="0" smtClean="0"/>
              <a:t>Lowest evaluations are consistently in these areas: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Communications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Oral presentations and reporting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Expressing ideas clearly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Good listening skills / Asking good questions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Professional Skills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Ability to follow through/follow up w/o prompts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Accept and act upon feedback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Project Coordination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Time management / organization skills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Assuming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30617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Distillation</a:t>
            </a:r>
          </a:p>
          <a:p>
            <a:r>
              <a:rPr lang="en-US" dirty="0" smtClean="0"/>
              <a:t>Gas Membrane</a:t>
            </a:r>
          </a:p>
          <a:p>
            <a:r>
              <a:rPr lang="en-US" dirty="0" smtClean="0"/>
              <a:t>Methanol Reforming </a:t>
            </a:r>
          </a:p>
          <a:p>
            <a:r>
              <a:rPr lang="en-US" dirty="0" smtClean="0"/>
              <a:t>Fuel Cell </a:t>
            </a:r>
          </a:p>
          <a:p>
            <a:r>
              <a:rPr lang="en-US" dirty="0" smtClean="0"/>
              <a:t>PFR/CSTR</a:t>
            </a:r>
          </a:p>
          <a:p>
            <a:r>
              <a:rPr lang="en-US" dirty="0" smtClean="0"/>
              <a:t>Heat Exchange</a:t>
            </a:r>
          </a:p>
          <a:p>
            <a:endParaRPr lang="en-US" dirty="0"/>
          </a:p>
          <a:p>
            <a:r>
              <a:rPr lang="en-US" dirty="0" smtClean="0"/>
              <a:t>Poster paper (?)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6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>
                <a:ea typeface="Times New Roman" pitchFamily="18" charset="0"/>
              </a:rPr>
              <a:t>Sequence of Experiments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36059"/>
              </p:ext>
            </p:extLst>
          </p:nvPr>
        </p:nvGraphicFramePr>
        <p:xfrm>
          <a:off x="533400" y="3581400"/>
          <a:ext cx="7772401" cy="2682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Experiment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 #1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 #2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 #3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 #4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 #5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Lab #6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Batch Distillation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Heat Exchange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Fuel Cell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Gas Membrane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PFR/CSTR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Methanol Reformer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22098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groups in most sections – A, B, C, D</a:t>
            </a:r>
          </a:p>
          <a:p>
            <a:r>
              <a:rPr lang="en-US" dirty="0" smtClean="0"/>
              <a:t>Labs 1,3,5	written report – short form</a:t>
            </a:r>
          </a:p>
          <a:p>
            <a:r>
              <a:rPr lang="en-US" dirty="0" smtClean="0"/>
              <a:t>Labs 2,4,6	memo report + 15 min. 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– Eric Lindberg, egl17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383087"/>
          </a:xfrm>
        </p:spPr>
        <p:txBody>
          <a:bodyPr/>
          <a:lstStyle/>
          <a:p>
            <a:r>
              <a:rPr lang="en-US" dirty="0" smtClean="0"/>
              <a:t>Batch Distillation</a:t>
            </a:r>
          </a:p>
          <a:p>
            <a:r>
              <a:rPr lang="en-US" dirty="0" smtClean="0"/>
              <a:t>PFR/CSTR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	- </a:t>
            </a:r>
            <a:r>
              <a:rPr lang="en-US" dirty="0" err="1" smtClean="0"/>
              <a:t>Hongyu</a:t>
            </a:r>
            <a:r>
              <a:rPr lang="en-US" dirty="0" smtClean="0"/>
              <a:t> Shen, hxs356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Fuel Cell</a:t>
            </a:r>
          </a:p>
          <a:p>
            <a:r>
              <a:rPr lang="en-US" dirty="0" smtClean="0"/>
              <a:t>PFR/CSTR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6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– </a:t>
            </a:r>
            <a:r>
              <a:rPr lang="en-US" dirty="0" err="1" smtClean="0"/>
              <a:t>Xiaozhou</a:t>
            </a:r>
            <a:r>
              <a:rPr lang="en-US" dirty="0" smtClean="0"/>
              <a:t> Shen xxs85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72400" cy="4114800"/>
          </a:xfrm>
        </p:spPr>
        <p:txBody>
          <a:bodyPr/>
          <a:lstStyle/>
          <a:p>
            <a:r>
              <a:rPr lang="en-US" dirty="0" smtClean="0"/>
              <a:t>Methanol Reformer</a:t>
            </a:r>
          </a:p>
          <a:p>
            <a:r>
              <a:rPr lang="en-US" dirty="0" smtClean="0"/>
              <a:t>Gas Membrane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3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– </a:t>
            </a:r>
            <a:r>
              <a:rPr lang="en-US" dirty="0" err="1" smtClean="0"/>
              <a:t>Adriaan</a:t>
            </a:r>
            <a:r>
              <a:rPr lang="en-US" dirty="0" smtClean="0"/>
              <a:t> </a:t>
            </a:r>
            <a:r>
              <a:rPr lang="en-US" dirty="0" err="1" smtClean="0"/>
              <a:t>Riet</a:t>
            </a:r>
            <a:r>
              <a:rPr lang="en-US" dirty="0" smtClean="0"/>
              <a:t>, aar93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72400" cy="4114800"/>
          </a:xfrm>
        </p:spPr>
        <p:txBody>
          <a:bodyPr/>
          <a:lstStyle/>
          <a:p>
            <a:r>
              <a:rPr lang="en-US" dirty="0" smtClean="0"/>
              <a:t>Heat Exchange</a:t>
            </a:r>
          </a:p>
          <a:p>
            <a:r>
              <a:rPr lang="en-US" dirty="0" smtClean="0"/>
              <a:t>Gas Membrane</a:t>
            </a:r>
          </a:p>
        </p:txBody>
      </p:sp>
    </p:spTree>
    <p:extLst>
      <p:ext uri="{BB962C8B-B14F-4D97-AF65-F5344CB8AC3E}">
        <p14:creationId xmlns:p14="http://schemas.microsoft.com/office/powerpoint/2010/main" val="25795497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941</TotalTime>
  <Words>511</Words>
  <Application>Microsoft Office PowerPoint</Application>
  <PresentationFormat>On-screen Show (4:3)</PresentationFormat>
  <Paragraphs>190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Wingdings</vt:lpstr>
      <vt:lpstr>Blends</vt:lpstr>
      <vt:lpstr>ECHE 362 – Sr. Lab</vt:lpstr>
      <vt:lpstr>ECHE 362 Sr. Lab – Why?</vt:lpstr>
      <vt:lpstr>ECHE 362 Sr. Lab – Why?</vt:lpstr>
      <vt:lpstr>Six Experiments</vt:lpstr>
      <vt:lpstr>Sequence of Experiments</vt:lpstr>
      <vt:lpstr>TA – Eric Lindberg, egl17</vt:lpstr>
      <vt:lpstr>TA - Hongyu Shen, hxs356</vt:lpstr>
      <vt:lpstr>TA – Xiaozhou Shen xxs85</vt:lpstr>
      <vt:lpstr>TA – Adriaan Riet, aar93</vt:lpstr>
      <vt:lpstr>Three key steps</vt:lpstr>
      <vt:lpstr>Generic Work Flow</vt:lpstr>
      <vt:lpstr>Resources</vt:lpstr>
      <vt:lpstr>Grading</vt:lpstr>
      <vt:lpstr>PowerPoint Presentation</vt:lpstr>
      <vt:lpstr>PowerPoint Presentation</vt:lpstr>
      <vt:lpstr>PowerPoint Presentation</vt:lpstr>
      <vt:lpstr>PowerPoint Presentation</vt:lpstr>
      <vt:lpstr>Duties of the foreman</vt:lpstr>
      <vt:lpstr>Foreman’s report</vt:lpstr>
      <vt:lpstr>Safety</vt:lpstr>
      <vt:lpstr>Safety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Section</dc:title>
  <dc:creator>jesse</dc:creator>
  <cp:lastModifiedBy>Jesse</cp:lastModifiedBy>
  <cp:revision>46</cp:revision>
  <dcterms:created xsi:type="dcterms:W3CDTF">2009-08-30T00:00:03Z</dcterms:created>
  <dcterms:modified xsi:type="dcterms:W3CDTF">2015-08-25T12:55:18Z</dcterms:modified>
</cp:coreProperties>
</file>