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601200" cy="7315200"/>
  <p:notesSz cx="6856413" cy="9083675"/>
  <p:defaultTextStyle>
    <a:defPPr>
      <a:defRPr lang="en-US"/>
    </a:defPPr>
    <a:lvl1pPr marL="0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46" y="78"/>
      </p:cViewPr>
      <p:guideLst>
        <p:guide orient="horz" pos="230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4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4145280"/>
            <a:ext cx="67208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292948"/>
            <a:ext cx="216027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292948"/>
            <a:ext cx="632079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4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4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100495"/>
            <a:ext cx="816102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3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9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2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5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8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31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4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706880"/>
            <a:ext cx="4240530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1706880"/>
            <a:ext cx="4240530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37454"/>
            <a:ext cx="4242197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319867"/>
            <a:ext cx="4242197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1637454"/>
            <a:ext cx="4243864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2319867"/>
            <a:ext cx="4243864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1253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54"/>
            <a:ext cx="5367338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1530774"/>
            <a:ext cx="3158729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5120640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653627"/>
            <a:ext cx="576072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5725161"/>
            <a:ext cx="57607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61" tIns="48331" rIns="96661" bIns="483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5610-D9EB-488B-90A1-D94A3B6222D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6780107"/>
            <a:ext cx="30403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6E2F-BE54-4160-BEA0-08E9AF805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612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80" indent="-362480" algn="l" defTabSz="966612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72" indent="-302066" algn="l" defTabSz="966612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265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71" indent="-241653" algn="l" defTabSz="96661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878" indent="-241653" algn="l" defTabSz="966612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44"/>
            <a:ext cx="7914022" cy="1506356"/>
          </a:xfr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Felix Titling" panose="04060505060202020A04" pitchFamily="82" charset="0"/>
              </a:rPr>
              <a:t>Gardner Edwards Chemical Co.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[project title]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41827"/>
              </p:ext>
            </p:extLst>
          </p:nvPr>
        </p:nvGraphicFramePr>
        <p:xfrm>
          <a:off x="0" y="1524000"/>
          <a:ext cx="96012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278130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CONCLUSIONS</a:t>
                      </a:r>
                      <a:r>
                        <a:rPr lang="en-US" baseline="0" dirty="0" smtClean="0"/>
                        <a:t> and RECOMMENDATIONS: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2D050"/>
                    </a:solidFill>
                  </a:tcPr>
                </a:tc>
              </a:tr>
              <a:tr h="278130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Graphical</a:t>
                      </a:r>
                      <a:r>
                        <a:rPr lang="en-US" baseline="0" smtClean="0"/>
                        <a:t> Result]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22" y="0"/>
            <a:ext cx="1687178" cy="149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44"/>
            <a:ext cx="7914022" cy="1506356"/>
          </a:xfr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Felix Titling" panose="04060505060202020A04" pitchFamily="82" charset="0"/>
              </a:rPr>
              <a:t>Gardner Edwards Chemical Co.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 Recovery via Electroplating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38102"/>
              </p:ext>
            </p:extLst>
          </p:nvPr>
        </p:nvGraphicFramePr>
        <p:xfrm>
          <a:off x="0" y="1524000"/>
          <a:ext cx="96012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278130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Determine if electroplating</a:t>
                      </a:r>
                      <a:r>
                        <a:rPr lang="en-US" baseline="0" dirty="0" smtClean="0"/>
                        <a:t> can be used to lower copper content in etchant waste to acceptable levels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Determine if sales of recovered copper will be sufficient for new process to pay for itself.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CONCLUSIONS</a:t>
                      </a:r>
                      <a:r>
                        <a:rPr lang="en-US" baseline="0" dirty="0" smtClean="0"/>
                        <a:t> and RECOMMENDATIONS: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Process appears feasible and profitable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Estimated payback period is 4 months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Effluent stream will meet environmental regulations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Capital investment of $2.1 MM required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Immediate construction recommended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92D050"/>
                    </a:solidFill>
                  </a:tcPr>
                </a:tc>
              </a:tr>
              <a:tr h="278130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Pilot plant</a:t>
                      </a:r>
                      <a:r>
                        <a:rPr lang="en-US" baseline="0" dirty="0" smtClean="0"/>
                        <a:t> used to determine plating characteristics</a:t>
                      </a:r>
                    </a:p>
                    <a:p>
                      <a:pPr marL="826206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Limiting</a:t>
                      </a:r>
                      <a:r>
                        <a:rPr lang="en-US" baseline="0" dirty="0" smtClean="0"/>
                        <a:t> current vs flow rate</a:t>
                      </a:r>
                    </a:p>
                    <a:p>
                      <a:pPr marL="826206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Cu plating kinetics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Pilot results used to design full scale process</a:t>
                      </a:r>
                    </a:p>
                    <a:p>
                      <a:pPr marL="826206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Cell design and flow rate optimized</a:t>
                      </a:r>
                    </a:p>
                    <a:p>
                      <a:pPr marL="826206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Capital and operating costs considered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Schematic</a:t>
                      </a:r>
                      <a:r>
                        <a:rPr lang="en-US" baseline="0" dirty="0" smtClean="0"/>
                        <a:t> of Proposed Electroplating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22" y="0"/>
            <a:ext cx="1687178" cy="1496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876800"/>
            <a:ext cx="4396366" cy="17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129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Felix Titling</vt:lpstr>
      <vt:lpstr>Office Theme</vt:lpstr>
      <vt:lpstr>Gardner Edwards Chemical Co. [project title]</vt:lpstr>
      <vt:lpstr>Gardner Edwards Chemical Co. Cu Recovery via Electroplating</vt:lpstr>
    </vt:vector>
  </TitlesOfParts>
  <Company>Case Western Reserve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 Based Flow Batteries</dc:title>
  <dc:creator>jesse</dc:creator>
  <cp:lastModifiedBy>Jesse</cp:lastModifiedBy>
  <cp:revision>72</cp:revision>
  <cp:lastPrinted>2011-04-22T14:59:54Z</cp:lastPrinted>
  <dcterms:created xsi:type="dcterms:W3CDTF">2011-04-22T14:11:13Z</dcterms:created>
  <dcterms:modified xsi:type="dcterms:W3CDTF">2015-08-19T17:05:50Z</dcterms:modified>
</cp:coreProperties>
</file>