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9" r:id="rId4"/>
    <p:sldId id="260" r:id="rId5"/>
    <p:sldId id="272" r:id="rId6"/>
    <p:sldId id="261" r:id="rId7"/>
    <p:sldId id="276" r:id="rId8"/>
    <p:sldId id="271" r:id="rId9"/>
    <p:sldId id="273" r:id="rId10"/>
    <p:sldId id="257" r:id="rId11"/>
    <p:sldId id="262" r:id="rId12"/>
    <p:sldId id="275" r:id="rId13"/>
    <p:sldId id="256" r:id="rId14"/>
    <p:sldId id="267" r:id="rId15"/>
    <p:sldId id="270" r:id="rId16"/>
    <p:sldId id="268" r:id="rId17"/>
    <p:sldId id="269" r:id="rId18"/>
    <p:sldId id="263" r:id="rId19"/>
    <p:sldId id="264" r:id="rId20"/>
    <p:sldId id="265" r:id="rId21"/>
    <p:sldId id="26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7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AE0-7255-49F5-B706-79121F91573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5FDA-B9AD-4E3A-82D8-8F785FCD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SRCemf2JH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877522" cy="57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4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Schmitt trigger is an application which switches the output negative or positive when the input passes upward/ downward through a positive / negative reference voltage. It then uses negative feedback to prevent switching back to the other state until the input passes through a lower threshold voltage, thus stabilizing the switching against rapid triggering by noise as it passes the trigger point.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a wave form and compare the outputs as a comparator  VS a Schmitt.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6248"/>
            <a:ext cx="8167937" cy="607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83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98335"/>
            <a:ext cx="8534400" cy="556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3836670" cy="5457509"/>
          </a:xfrm>
        </p:spPr>
      </p:pic>
    </p:spTree>
    <p:extLst>
      <p:ext uri="{BB962C8B-B14F-4D97-AF65-F5344CB8AC3E}">
        <p14:creationId xmlns:p14="http://schemas.microsoft.com/office/powerpoint/2010/main" val="3238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109663"/>
            <a:ext cx="65913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chosen for R1, R2 and RF depend on the desired values for </a:t>
            </a:r>
            <a:r>
              <a:rPr lang="en-US" dirty="0" err="1" smtClean="0"/>
              <a:t>refV</a:t>
            </a:r>
            <a:r>
              <a:rPr lang="en-US" dirty="0" smtClean="0"/>
              <a:t> turn on  and the saturation voltage of the output. Looking at the data sheet for LF347 peak to peak swing of 32 volt with a load resistor of 10k and supply voltage of +- 18. We ignore the three volt difference and  assume output saturates at the supply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+V trigger = voltage divider (both +</a:t>
            </a:r>
            <a:r>
              <a:rPr lang="en-US" dirty="0" err="1" smtClean="0"/>
              <a:t>Vt</a:t>
            </a:r>
            <a:r>
              <a:rPr lang="en-US" dirty="0" smtClean="0"/>
              <a:t> and –</a:t>
            </a:r>
            <a:r>
              <a:rPr lang="en-US" dirty="0" err="1" smtClean="0"/>
              <a:t>Vt</a:t>
            </a:r>
            <a:r>
              <a:rPr lang="en-US" dirty="0" smtClean="0"/>
              <a:t> are chosen by you) of R1 and R2</a:t>
            </a:r>
            <a:endParaRPr lang="en-US" sz="2000" dirty="0" smtClean="0"/>
          </a:p>
          <a:p>
            <a:r>
              <a:rPr lang="en-US" dirty="0" smtClean="0"/>
              <a:t>–V trigger =  </a:t>
            </a:r>
            <a:r>
              <a:rPr lang="en-US" dirty="0" err="1" smtClean="0"/>
              <a:t>Vref</a:t>
            </a:r>
            <a:r>
              <a:rPr lang="en-US" dirty="0" smtClean="0"/>
              <a:t> ÷ R1//R2 + R3 = -</a:t>
            </a:r>
            <a:r>
              <a:rPr lang="en-US" dirty="0" err="1" smtClean="0"/>
              <a:t>Vt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98" y="335280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1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Pin-outs  just another word for chip layout.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pinouts</a:t>
            </a:r>
            <a:r>
              <a:rPr lang="en-US" dirty="0" smtClean="0"/>
              <a:t> to match diagram</a:t>
            </a:r>
            <a:endParaRPr lang="en-US" dirty="0"/>
          </a:p>
        </p:txBody>
      </p:sp>
      <p:pic>
        <p:nvPicPr>
          <p:cNvPr id="4" name="Picture 5" descr="34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4800600" cy="5054641"/>
          </a:xfrm>
          <a:noFill/>
        </p:spPr>
      </p:pic>
    </p:spTree>
    <p:extLst>
      <p:ext uri="{BB962C8B-B14F-4D97-AF65-F5344CB8AC3E}">
        <p14:creationId xmlns:p14="http://schemas.microsoft.com/office/powerpoint/2010/main" val="1322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1969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www.youtube.com/watch?v=OSRCemf2JHc</a:t>
            </a:r>
            <a:endParaRPr lang="en-US" dirty="0" smtClean="0"/>
          </a:p>
          <a:p>
            <a:r>
              <a:rPr lang="en-US" dirty="0" smtClean="0"/>
              <a:t>Frist computer  </a:t>
            </a:r>
            <a:r>
              <a:rPr lang="en-US" dirty="0" err="1" smtClean="0"/>
              <a:t>synthesia</a:t>
            </a:r>
            <a:r>
              <a:rPr lang="en-US" smtClean="0"/>
              <a:t> </a:t>
            </a:r>
            <a:r>
              <a:rPr lang="en-US" dirty="0" smtClean="0"/>
              <a:t>song.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Is the time the output is high VS low.</a:t>
            </a:r>
          </a:p>
          <a:p>
            <a:r>
              <a:rPr lang="en-US" dirty="0" smtClean="0"/>
              <a:t>20% duty cycle is 20% on and 80% off</a:t>
            </a:r>
          </a:p>
          <a:p>
            <a:r>
              <a:rPr lang="en-US" dirty="0" smtClean="0"/>
              <a:t>80% duty cycle  is  80% on and 20%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change the  duty cycle?</a:t>
            </a:r>
          </a:p>
          <a:p>
            <a:r>
              <a:rPr lang="en-US" dirty="0" smtClean="0"/>
              <a:t>Trigger voltage?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007711"/>
            <a:ext cx="5273040" cy="37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read the lab</a:t>
            </a:r>
          </a:p>
          <a:p>
            <a:r>
              <a:rPr lang="en-US" dirty="0" smtClean="0"/>
              <a:t>What is mean by the word “POT”</a:t>
            </a:r>
          </a:p>
          <a:p>
            <a:r>
              <a:rPr lang="en-US" dirty="0" smtClean="0"/>
              <a:t>What are Schmitt trigger used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Schmitt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Lean and demonstrate the design of a Schmitt trigger circuit. </a:t>
            </a:r>
          </a:p>
          <a:p>
            <a:r>
              <a:rPr lang="en-US" dirty="0" smtClean="0"/>
              <a:t>Discuss the differences between a Schmitt Trigger and Comparator.</a:t>
            </a:r>
          </a:p>
          <a:p>
            <a:r>
              <a:rPr lang="en-US" dirty="0" smtClean="0"/>
              <a:t>Create a clock signal (square wave) from a sin wave.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humble potentiometer (or pot, as it is more commonly known) is a simple electro-mechanical transducer. It converts rotary or linear motion from the operator into a change of resistance, and this change is (or can be) used to control anything from the volume of a hi-fi system to the direction of a huge container ship.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(Pot)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343400" cy="297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5558"/>
            <a:ext cx="3689831" cy="389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59" y="2689600"/>
            <a:ext cx="1963082" cy="234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8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week lab, you leaned that a  comparator works by  taking the two inputs  and subtracting the inputs from one another to give an output voltage.  (The difference between the inputs)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VS Schmitt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17" y="1923931"/>
            <a:ext cx="4648517" cy="34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8481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5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434</Words>
  <Application>Microsoft Office PowerPoint</Application>
  <PresentationFormat>On-screen Show (4:3)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Popcorn 1969</vt:lpstr>
      <vt:lpstr>Quiz</vt:lpstr>
      <vt:lpstr>Lab 7 Schmitt Trigger</vt:lpstr>
      <vt:lpstr>New concept </vt:lpstr>
      <vt:lpstr>Potentiometer (Pot)</vt:lpstr>
      <vt:lpstr>PowerPoint Presentation</vt:lpstr>
      <vt:lpstr>PowerPoint Presentation</vt:lpstr>
      <vt:lpstr>Comparator VS Schmitt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pinouts to match diagram</vt:lpstr>
      <vt:lpstr>Duty cycle</vt:lpstr>
      <vt:lpstr>Changing the Duty Cycle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38</cp:revision>
  <dcterms:created xsi:type="dcterms:W3CDTF">2010-10-27T14:43:49Z</dcterms:created>
  <dcterms:modified xsi:type="dcterms:W3CDTF">2012-11-05T18:59:54Z</dcterms:modified>
</cp:coreProperties>
</file>