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6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88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18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9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8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1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5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07496C-EB4D-4F00-B7F2-A06B150E17E4}" type="datetimeFigureOut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770D1-56AD-456E-911A-6406C68DF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1790"/>
            <a:ext cx="8825659" cy="874294"/>
          </a:xfrm>
        </p:spPr>
        <p:txBody>
          <a:bodyPr/>
          <a:lstStyle/>
          <a:p>
            <a:r>
              <a:rPr lang="en-US" dirty="0" smtClean="0"/>
              <a:t>Pipe Viscometer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1804737"/>
            <a:ext cx="9585235" cy="4215063"/>
          </a:xfrm>
        </p:spPr>
        <p:txBody>
          <a:bodyPr/>
          <a:lstStyle/>
          <a:p>
            <a:r>
              <a:rPr lang="en-US" dirty="0" smtClean="0"/>
              <a:t>Is the current piping system adequate to transport </a:t>
            </a:r>
            <a:r>
              <a:rPr lang="en-US" dirty="0" err="1" smtClean="0"/>
              <a:t>methocel</a:t>
            </a:r>
            <a:r>
              <a:rPr lang="en-US" dirty="0"/>
              <a:t>?</a:t>
            </a:r>
            <a:r>
              <a:rPr lang="en-US" dirty="0" smtClean="0"/>
              <a:t> The piping system uses a 2” schedule 40 steel pipe that is 600 feet long and may not reach a pressure of 250psig. If not design a new piping system.</a:t>
            </a:r>
          </a:p>
          <a:p>
            <a:r>
              <a:rPr lang="en-US" dirty="0" err="1" smtClean="0"/>
              <a:t>Methocel</a:t>
            </a:r>
            <a:r>
              <a:rPr lang="en-US" dirty="0" smtClean="0"/>
              <a:t> is an assumed </a:t>
            </a:r>
            <a:r>
              <a:rPr lang="en-US" dirty="0" err="1" smtClean="0"/>
              <a:t>pseudoplastic</a:t>
            </a:r>
            <a:r>
              <a:rPr lang="en-US" dirty="0" smtClean="0"/>
              <a:t> fluid which can be approximated by the power law. </a:t>
            </a:r>
            <a:r>
              <a:rPr lang="en-US" dirty="0" err="1" smtClean="0"/>
              <a:t>Methocel’s</a:t>
            </a:r>
            <a:r>
              <a:rPr lang="en-US" dirty="0" smtClean="0"/>
              <a:t> rheology can be found through experimentation, and it’s rheology can be used to find if the current piping system will work. </a:t>
            </a:r>
          </a:p>
          <a:p>
            <a:r>
              <a:rPr lang="en-US" dirty="0" smtClean="0"/>
              <a:t>The experiment is designed with multiple measurements and randomization to ensure statistical significance. </a:t>
            </a:r>
          </a:p>
          <a:p>
            <a:r>
              <a:rPr lang="en-US" dirty="0" smtClean="0"/>
              <a:t>The outcome is expected to not show much variance to water as the </a:t>
            </a:r>
            <a:r>
              <a:rPr lang="en-US" dirty="0" err="1" smtClean="0"/>
              <a:t>methocel</a:t>
            </a:r>
            <a:r>
              <a:rPr lang="en-US" dirty="0" smtClean="0"/>
              <a:t> concentration is 1% weight in water.</a:t>
            </a:r>
          </a:p>
        </p:txBody>
      </p:sp>
    </p:spTree>
    <p:extLst>
      <p:ext uri="{BB962C8B-B14F-4D97-AF65-F5344CB8AC3E}">
        <p14:creationId xmlns:p14="http://schemas.microsoft.com/office/powerpoint/2010/main" val="1733731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120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Pipe Viscometer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Viscometer</dc:title>
  <dc:creator>Austin Charles Smith</dc:creator>
  <cp:lastModifiedBy>Austin Charles Smith</cp:lastModifiedBy>
  <cp:revision>2</cp:revision>
  <dcterms:created xsi:type="dcterms:W3CDTF">2014-09-11T21:24:49Z</dcterms:created>
  <dcterms:modified xsi:type="dcterms:W3CDTF">2014-09-11T21:38:01Z</dcterms:modified>
</cp:coreProperties>
</file>