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7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2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1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4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2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6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9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8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5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1CB8-A883-497F-918B-867525B78470}" type="datetimeFigureOut">
              <a:rPr lang="en-US" smtClean="0"/>
              <a:t>10/23/2014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07BA-C86C-4683-9070-9E2F06465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1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326432" y="5624822"/>
            <a:ext cx="5478439" cy="1001486"/>
            <a:chOff x="1183618" y="936171"/>
            <a:chExt cx="5478439" cy="1001486"/>
          </a:xfrm>
        </p:grpSpPr>
        <p:sp>
          <p:nvSpPr>
            <p:cNvPr id="4" name="Rectangle 3"/>
            <p:cNvSpPr/>
            <p:nvPr/>
          </p:nvSpPr>
          <p:spPr>
            <a:xfrm>
              <a:off x="2775857" y="936171"/>
              <a:ext cx="2296886" cy="10014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Heat Exchanger</a:t>
              </a:r>
              <a:endParaRPr lang="en-US" dirty="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>
              <a:off x="5072743" y="936171"/>
              <a:ext cx="1556657" cy="17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1186543" y="1578429"/>
              <a:ext cx="1589314" cy="6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rot="10800000">
              <a:off x="1183618" y="1110343"/>
              <a:ext cx="1589314" cy="653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rot="10800000" flipH="1">
              <a:off x="5105400" y="1469571"/>
              <a:ext cx="1556657" cy="174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60788" y="829899"/>
                <a:ext cx="2298450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788" y="829899"/>
                <a:ext cx="2298450" cy="298415"/>
              </a:xfrm>
              <a:prstGeom prst="rect">
                <a:avLst/>
              </a:prstGeom>
              <a:blipFill rotWithShape="0">
                <a:blip r:embed="rId2"/>
                <a:stretch>
                  <a:fillRect l="-2918" r="-796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207" y="-71997"/>
            <a:ext cx="5715798" cy="6230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958646" y="1846334"/>
                <a:ext cx="4559197" cy="745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𝑠h𝑒𝑙𝑙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b="0" i="1" baseline="-25000" smtClean="0">
                                  <a:latin typeface="Cambria Math" panose="02040503050406030204" pitchFamily="18" charset="0"/>
                                </a:rPr>
                                <m:t>𝑡𝑢𝑏𝑒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𝑅𝑓𝑜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𝑢𝑙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46" y="1846334"/>
                <a:ext cx="4559197" cy="745589"/>
              </a:xfrm>
              <a:prstGeom prst="rect">
                <a:avLst/>
              </a:prstGeom>
              <a:blipFill rotWithShape="0">
                <a:blip r:embed="rId4"/>
                <a:stretch>
                  <a:fillRect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68455" y="1319390"/>
                <a:ext cx="188096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𝑤𝑎𝑡𝑒𝑟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455" y="1319390"/>
                <a:ext cx="1880964" cy="390748"/>
              </a:xfrm>
              <a:prstGeom prst="rect">
                <a:avLst/>
              </a:prstGeom>
              <a:blipFill rotWithShape="0">
                <a:blip r:embed="rId5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132114" y="3261620"/>
                <a:ext cx="3740448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4.184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(70−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57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)°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4" y="3261620"/>
                <a:ext cx="3740448" cy="55585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311413" y="4256310"/>
                <a:ext cx="3049425" cy="569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𝑙𝑚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≈1300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13" y="4256310"/>
                <a:ext cx="3049425" cy="56958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958646" y="484466"/>
                <a:ext cx="3303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)/(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646" y="484466"/>
                <a:ext cx="3303084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2399" t="-28261" r="-110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/>
              <p:cNvSpPr/>
              <p:nvPr/>
            </p:nvSpPr>
            <p:spPr>
              <a:xfrm>
                <a:off x="1063826" y="3795619"/>
                <a:ext cx="475207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=(100−70)−(100−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))/(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⁡(30</m:t>
                    </m:r>
                  </m:oMath>
                </a14:m>
                <a:r>
                  <a:rPr lang="en-US" dirty="0" smtClean="0"/>
                  <a:t>/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43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26" y="3795619"/>
                <a:ext cx="4752070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964626" y="2679796"/>
            <a:ext cx="4472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Sample Calculation </a:t>
            </a:r>
          </a:p>
          <a:p>
            <a:pPr algn="ctr"/>
            <a:r>
              <a:rPr lang="en-US" dirty="0" smtClean="0"/>
              <a:t>(get h and k from </a:t>
            </a:r>
            <a:r>
              <a:rPr lang="en-US" dirty="0" err="1" smtClean="0"/>
              <a:t>Nusselt</a:t>
            </a:r>
            <a:r>
              <a:rPr lang="en-US" dirty="0" smtClean="0"/>
              <a:t> or literature values)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77672" y="5431809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out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348772" y="5278191"/>
            <a:ext cx="987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Water in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550608" y="5935706"/>
            <a:ext cx="10029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Steam in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4287908" y="5924662"/>
            <a:ext cx="1148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Steam out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3360838" y="4634443"/>
                <a:ext cx="3680944" cy="520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𝑓𝑜𝑢𝑙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𝑠h𝑒𝑙𝑙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𝑡𝑢𝑏𝑒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≈−100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838" y="4634443"/>
                <a:ext cx="3680944" cy="520527"/>
              </a:xfrm>
              <a:prstGeom prst="rect">
                <a:avLst/>
              </a:prstGeom>
              <a:blipFill rotWithShape="0">
                <a:blip r:embed="rId10"/>
                <a:stretch>
                  <a:fillRect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120743" y="674914"/>
            <a:ext cx="2633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Expected outcomes as per Dr. Hecker’s </a:t>
            </a:r>
          </a:p>
          <a:p>
            <a:pPr algn="ctr"/>
            <a:r>
              <a:rPr lang="en-US" sz="1200" dirty="0" smtClean="0"/>
              <a:t>instructions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521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Adriaan Anthony Riet</dc:creator>
  <cp:lastModifiedBy>Adriaan Anthony Riet</cp:lastModifiedBy>
  <cp:revision>8</cp:revision>
  <dcterms:created xsi:type="dcterms:W3CDTF">2014-10-09T22:44:00Z</dcterms:created>
  <dcterms:modified xsi:type="dcterms:W3CDTF">2014-10-23T21:55:24Z</dcterms:modified>
</cp:coreProperties>
</file>