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9" r:id="rId6"/>
    <p:sldId id="270" r:id="rId7"/>
    <p:sldId id="272" r:id="rId8"/>
    <p:sldId id="266" r:id="rId9"/>
    <p:sldId id="271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1EB219B-14EE-4DE4-835A-2B99985ED9F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78D2AF-9D43-4D91-B27C-24861FCD3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EB219B-14EE-4DE4-835A-2B99985ED9F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78D2AF-9D43-4D91-B27C-24861FCD3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EB219B-14EE-4DE4-835A-2B99985ED9F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78D2AF-9D43-4D91-B27C-24861FCD3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EB219B-14EE-4DE4-835A-2B99985ED9F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78D2AF-9D43-4D91-B27C-24861FCD30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EB219B-14EE-4DE4-835A-2B99985ED9F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78D2AF-9D43-4D91-B27C-24861FCD30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EB219B-14EE-4DE4-835A-2B99985ED9F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78D2AF-9D43-4D91-B27C-24861FCD30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EB219B-14EE-4DE4-835A-2B99985ED9F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78D2AF-9D43-4D91-B27C-24861FCD3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EB219B-14EE-4DE4-835A-2B99985ED9F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78D2AF-9D43-4D91-B27C-24861FCD30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EB219B-14EE-4DE4-835A-2B99985ED9F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78D2AF-9D43-4D91-B27C-24861FCD3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1EB219B-14EE-4DE4-835A-2B99985ED9F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78D2AF-9D43-4D91-B27C-24861FCD3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1EB219B-14EE-4DE4-835A-2B99985ED9F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78D2AF-9D43-4D91-B27C-24861FCD30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1EB219B-14EE-4DE4-835A-2B99985ED9F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D78D2AF-9D43-4D91-B27C-24861FCD3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458200" cy="1829761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effectLst/>
              </a:rPr>
              <a:t>The Best Review Ever Exam </a:t>
            </a:r>
            <a:r>
              <a:rPr lang="en-US" sz="6000" dirty="0" smtClean="0">
                <a:effectLst/>
              </a:rPr>
              <a:t>3 </a:t>
            </a:r>
            <a:r>
              <a:rPr lang="en-US" sz="6000" dirty="0" smtClean="0">
                <a:effectLst/>
                <a:sym typeface="Wingdings" pitchFamily="2" charset="2"/>
              </a:rPr>
              <a:t></a:t>
            </a:r>
            <a:endParaRPr lang="en-US" sz="60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048000"/>
            <a:ext cx="7772400" cy="11997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26" name="AutoShape 2" descr="data:image/jpeg;base64,/9j/4AAQSkZJRgABAQAAAQABAAD/2wCEAAkGBxQTEhQUEhQUFBQUFBQVFBQXFRcVFBQUFBUXFhUUFRQYHCggGBolHBQVITEhJSkrLi4uFx80ODMsNygtLisBCgoKDg0OGhAQGywkHyQsLCwsLCwsLCwsLCwsLC4sLCwsLCwsLCwsLCwsLSwsLCwsLCwsLCwsLCwsLCwsLCwsLP/AABEIAL0BCwMBEQACEQEDEQH/xAAbAAACAwEBAQAAAAAAAAAAAAADBAECBQAGB//EADwQAAEEAAQDBgMGBQQCAwAAAAEAAgMRBBIhMQVBURMiYXGBkaGx0QYyQlLB8BQjgpLxQ2Jy4TNToqPC/8QAGwEAAgMBAQEAAAAAAAAAAAAAAgMAAQQFBgf/xAA+EQABBAAEAwUHAwIEBQUAAAABAAIDEQQSITEFQVETYXGBoQYikbHB0fAUMkJS4SNDkvEVM6LC8iQ0U3KC/9oADAMBAAIRAxEAPwBlhvZe1Om68aNdlYsVWrpcyEjZQuB3Vhp5K+UjSkNjdXR2VHNHJECVRAQ3WrFITaPHiKQFlow+k9hsckPhT2SrUw+NBG6yviIWlkoKu7FAIRHaIyUrxTtJtU5hpW14tHDb1CXdJlXqpbH5aqiVdKXRXyHspmpTKgmGv+wjzWhy0oaS3WlZ1UBpXdJetUhDa0RWrscFRBRgozYkBcjDUxGxKJTAF0sKtrlHNQzFoizIcql8jWjUoNSVpjw7n7LLn40B9wWUeS91pEMUWrykJHSymyaCO2sGqyzcSYzRgV4eFjnbissvEI2LnPxU8p0T0eArkAuVLxYnRqtmBlk3XOawbm1n7XEzbLazhbG6vKGcSB91qezhs8mrim5cLH3oMuNd4LdHwQH9xSnY6Jn7WpHEY5/Vb4uCwDdZn8Vf/EBKuxUn5itTeE4YclnPFJ0tJxF4/EU0cHwx/ilHi045pjDY95aDmPP5pL+DYYO2TmcVmLb0WaCQV2twuJsVpYeUHcLM9pGy0tcDunmQA7JBeQnhoKL/AAt6aIO0pF2dpafAm6pNbMKS3RG0ucHSZ2tpfZ0lZsOTptSa19JTmWlQSw9U2g4JWrSnIMT1SXsTmvTQxCVkTc6sMRarJSvOm4cURpmSXRjomtkPVMwcQdz1S3whNbMVpxYwHRZXRFaGyBEE7ShyEIw8FcWg7KWQroKroVYcqypd0RTA4KspTEJKW4JjU9CLSHaJ7dUSSRrR3ig1OyfHC5+ywcfxgahie1nVaeyjiFvWc2GSTVxoInPawarDiOJ17rE/hcABsLPVc3EcSazZcz/GnKebhQPvH0XGlx0kppq6GH4WTq5XF7MbXiriwUkurl0hFDCNVV2EJ1cV1oMBGzdJkxh2YKS8kIC6kbGjQBc6SRztyk5lqasjknIQnhIcUrKmtSnLLxE97bLUxlbrK91pN5TgkEp/BnuD1+ZSJP3LTF+wLRGAWbtk7skVmAPRAZkQiRo4iEBcCjDaUxg3vShqlBdrRjjNdVmLha0hppL4jD9Uxj0tzFnzQA7AkrQ15CzuYCs7G4cjYa81pjfazyMpJB7gdk8hpCSC4FEZiq+iEx2iEiI3EikJYUQeEeOcJZYmByPHOORSyw80YcFoQSaaEErO4a6p7T0TQkPIJWUc06zyRQ7qCENIwUZjz1QEBGCjxy6pZamgplrAd0okhNa20pjOINj2OqsNzLoQ4WvecsWXEyTHwTMoaqxGOZEKam8LgAPErHiMa1gXDknknK1IsLWrtPBeexGPfIaatmG4cXalMxRl2jBQ6pcWGfIbcu2yCKEapuPh4Gp1K60OHYxJlxDjo3ZWe0BbmrE7vSGIkWhjUhxSMrwntCQ4rOnetLQszikpCE4Wkmklin3psE9grVIebSZhtOzJJaqOwqsSIDGtLCYLuD1+ZWeSX3lqjj90LVjeLWRwWhpTbRpokkpoUOisaBQO11ULeiEIjYR5tEOXVbOFYKCxvOq1sApdiIGqMeVHMCzJY9aAWlrtNVmLddEnPAToQPNOa8bpTmnZYvEITyC2xOHMrHK0rIfE69VsDgsZaVeOIeIVFxRBoRmxVzQZu5GGqQCFStMQzEc0tzQUxritXCYtZJI1qjkWqxwNFZSCFrBBTIHRKTQuDgN1RTooy80Ehj+KVo1UGXuusyJkDczknh8K55t2yj3hgXLxfEC7Rq2cLheTQuJi+IVoFgihfKbKfYwN0GpXELnzuXoMLgA0WU7hcAXav9l0IMIG6lanzNYKYtVkYaNAtwACxucXboMqa1LKRnWhqS5Z05WhqQ5Z0xWlqQ5JySAJwBKSSAkZ5QntaVnc4JKWUJ7WlIc4Jd2K6UmCNKMiGcT1pX2fRDn6rSwmLGQb8/mVmkiOZaY5BlWj2gKz5SE7MCqte5vOx0V01yqy1PYbFgpD4yE9kgKO0jcJZRp2B3ikuCc0q8j7QgUiJtLPg5poellqBO2jZRtKW4LInjsnWlsY6gsrhazcXgq1BvqtMct7hZnxdCs7Uf4K06FZ9QjtceYSyByKMHqmI8p3SzmCY2iruibyBVBxR5QrwHwQuRNWxgzfT3WORbI08ZA3elmOq3QQl5pZOP4iXGmqBq6xLMO3vU4LBficlyzBgXBxWMdIaC2cNh78AvO4zHXoFWGwpebKcDvwtXOjhdK6yvSQYZsTbK1MBggNTqV14oAwIJcRm0C0QnrMocVFECR6YAhJSk1JzbSzSQmYntKS4JGaNPa5Jc1ITR+S0NckOakpY/BPa5Ic1JSxjonNcUhzQlZIm9E0OKS5rUs+FvRNDilljU5hIxlHr8ykvccydGBlVHSkFWGhLLim4sX116JLo+ia2Tqodi6Omivs7GqnaUdEy3F1qClGLkUwScwjR8RPkgMARiYrWwuMBCyPiIK1MlBCl2PDTrqqEJdsrMuVBnxIdq3VMawjdA54OyHJI2tgia11oSW0hNawutES4BCA0lJSYdg0HdHIp7XvOp1SSxo0CUfgWnmU0SkJJiCULK5J12l1SPDMluamNcnoZfBJc1aGlO9qANlmcuhh4DIdAs3F4wuNBBS7BczDs701w/CVq7dImlDAvP4nFOkdQWzhob32XmsZiydAmYXDFx1R5JvwtWODDuldZXo4omwtspzBxZfNd+LDhgWSbEl5WrE9WQlAo3aIKRKrnWrAUtKytTWlAUq+00UlkoElc0YQEpHEac1oYkuKzMROVpYwLM96RlxKe1iQ6RAMt+SZlpLLrSz3BNASiUtIUwJRKZwp7o9fmUp/7k2P9qRnn1tpWhjNNVmc/WwpZigfA9FRjIUEgKMJA7dBlIR5gVIkDdCVVEq7pGZPohLEYcrNxRGyExgqxIQodjjzKsQjkqMqu3GjqhMRViUIwxrTqd/BD2Thsj7Vp3VDigdAfVX2Z5qu0HJHAPnfjp8UvRHqpzZdxRUq9le26rIAd1YsKGiguY0IwSUNAKWvrlSF1LRBG6R1BAxGLO1rORZXoW5cPH3prh0H4ikSvDQuBi8WXuoLYwzMx8F5vG4rkFMLAXFMYnFhoytXPw+HdM5elhjbE2yqYeetSvTwYMRtXPxOMLzQWnhsRaN7KSGPtaEUyQ5q0ByYa9KIRgrs6lK7Q5JAEYaUJKVe+9kwCkslJ4gJzEl6RlYa/RaGkJLrSEjCeSeCEhwKTmj6pzSkOSc55J7QkuKUcxNBSiFQtKuwhorQwre6NOvzKzvPvLRGPdWC6PTVdAHVc8jRL80xLVi4gqqBCuyCjvksJYbSMutRHMQrLQVA6kd771BSwK0KYTeoUMm9/grLVQch9qEWVDmVhLWxsfFVltXmpcMR0VZFM6ew/EOvJJfD0T2TdVotxdi7sLMY6K0CSwqZuiulVob5wiylEz3jSBPiNEhx1XosNE2FmYq2Aw+Y2Up7g0Lk47FlxoLahjs0FwcbiVjgiLynpZAxq4bWmV69NhIA0WVkmeza9ZgcEGNsrHjsZZytTEMlroOFLmtda0sPKsr2rQ1ycixKU5ic16eZiNFnLE8OVZ8SibGqc9KvxdjyTRHSWXoDsd0RiJAZEtJjz1TBCEsypZ+LPNNEaUXpeSUpgaEpxKXOvVM2SzqrDCA7qu0IU7O1xwQU7UqjEErPBl2TmvtKc2lfD3lGnX5oX7o2bLzXacnLp5eYXMvkVRrL8FZKoBXMROu6rNWivLzVAK3V7qtlfMFVFXohh5GyKgUN0oJCii4BRRWAVWrpXAVK1YKlaNFiCPJAWAow+kQYo8kPZjmjDydldr+ZWaVwGgXf4dhv5uXYeMvcspNJmOxNCgt2KOhQXLxc9BcIAvctPDsytsrzMzzI6l38Fh1k4/FWV2+F4K/eK143ECJmUJZr16cMoLzZeXGymoZEtwRNcmhOk5E7OmoptkpzU1rk+yZZy1aA5UxEuhRMbqqc7RZzp1pyJBegSyo2tQOclppDuE1oCS4pf+J6pnZoO06qr5yP8qwwFCXkITsS7kSjEbeiAvKiKQnVzyPWlHNA2CEEncrawr7G9+N2sTxRWthsIeIhRMcqc1Xw8PdHr80L3aomN0XkWxWCRr+i7BdWi5AbYtUgcdlbhzVNKahwxJ1O/NKdIAE1rCSrS8MPI2qbOFboChx4I3RCIyikIiPNEPDkPbouxSzsMb2pMEgpKMZtT/DqZ1MiG5tIgbVEUq2rpCutRRTaitEhbaVI6guhgcOZHo7zegXOcbK9JM8RMyha+Ahyi1lnfQXm55C9y0sHHZteaxk1lasJDZU8TxNCknBwGR69Gyoo7K8++ayvcYaARsAXmMXiDI8qWP5LQQsodyTbH0kkWmg0rsk1QluiIO1TMM2qW5uia12q0GTLOWrSHKk0ytrVTnLMfKtQasxchmbkiyocyqZFeVDmSc/UJzUh+iG2fqiLEIepcVArKE9EEBQxI5v3SR5IsoO4QWRsufxCSqzFQQx9FRmf1TmDxT8g7x5/MpMkbc2y0xPcWDVVigy6q3PzJbWUpdE0m69lQcQrLQUzh2t5bpbyUxgC0oYb325rM5y0taiy4Fu4QNldsURiG6oWtCIElDQCVne3mNPimtB5FLcRzCzZXxu+64DwWloe3cLO4sdsUpiMN+Ug+qcyTqkvZ0SjoyN00OBSS0hUIRKlLVR0RsbmNJxgoLnzPsr1mChEUdlMYCKzazu0CwY2e1sDouRi5FzIm5itJhytXnn29y9Fg4l5zieKsr03CcJ/IquJYnK3KEhnXpA1eZLk1DoEp2qY3RGzoKR2pjkUIUBRcPJqge3RNY7VPNlSC1PzIcsqJrUJckZZNSntGiQTqguejAQErjIplULlRz7RAICUpJomjVJOi5stKFqgfSuX2qpFaoSiQobgiCEhPYMdwevzKzyfuWmL9gW+MK0/d9isHaEbrZkB2QxhWg6hX2hI0KHswDqEy+GM8tUsOeEwtYl8TiQ3QUAmMYTqge8DRUZitNCrMeuyoSJWTEkXrYTgwJJeQlMRidABt8QU1rNUtz9FlTNs3+ytTTQWVwsqBavRVqq5FdqqXdmpmUpHgiSZX6LqcPw+Z1oj9TSwFdzESZG0FrYKOgkTOoLzkz8zk9hGWV57FvtacMzVX4jNQpZsNFmevQRe6215qY2V7bBxhjAvOY6XO9TDHzWlzlja1HQI1xVKKL0VqckXCnVA/ZMjOqcc5JATiUMuR0htL4jcFMZslv3QnIghKrStCqkK1RQ3tRAoCgFqZaXS4KKIgQowbXFqlqUn8GzuD1+ZWeQ+8tEQ90L02ExbDvlXMkjeNl0GSNO6ZaYz0SjnCYMiHK9ngiaHKiWrJx+HLtq/fitcTw3dZJWF2yyZI3N0IWsOaVlLXBCIKOwhoqpjV5lWVR2KvMqyqOwUzqZFPYKZ1Mi4QKs6JrLKL2dBZZH2vRYOMMZajDRW5LJWTFyWtcN0WDEOXKaLKdwzaC4M2pXWwzFn8Rda34CL3l0Z3ZY1miGyvUNOULzLxmdaYENBBmtEG0o7NXaqlBjUzKUodGrBUpFw0aF7kbAjSNSwUZVQ1FaoBVmj0VtdqqcNEHs0doKUdkpmUpcYlMyqkN0SIOQlqo6G0QchyqnYq8yHIpEKmZXkTeH4a94sBJfO1p1KcyFzhoFoYbAuDQKPP5rO+YErQyIgbLIjjcBa1lzSaWQMeBm5J4NeC0NOYkA14lZhIwhxdpRXTnwEsbomx24yNDh4nceSsZ3g0QCVGiN7bakYiKbDyGOQaj8tW7dx30UyBKzlLTz+Ka1iW56XL0ykFqM6lKrXZ1dKWuzqUpanOqpS1LXIXLRhxblWZ6zkLtuflZSYwQQuGi4077KcD9VzZwlR7pztaC5hjsrrQGlk4qWyuzgoqVYyXSlERXUIXKBUulVBqhcqiRFSq1BlUyqsyjtFeVTMjwSJbmpjCpklVBqtzlDZVZaqDlYyaKqV3ol+0TKSsy7tFKV2rt15hCdEQ1Ro8Nm/EAfggL8vJEGXzV3YItqqd1VCUHfRWYiNtUwzhmYXYHglmfKaRiDMLVWcLPMgVzVnEDkFBhzzKcllDGAc+tbpLWl7rTi7I2lfD4gloNdeXihewAq2PJC8thMY7LTqI8xzT8WA1+Zh1G4XpfZ/DzPwhhxUJMTtWu0O/UA5vAgWO6lrwsdlDtLyaCxmokC66abri/8AEonyuhB96wSF1GQxMliF32Yc0HuNAedBZ+ImIsuc298v/a7GHkYMrBz5+K43F+D4iUS417gABYbV6AczsDzO4s1Z3SZ4gun2C8T2yC7FkoxGAg7QlV7ZXkVZlHbKZVMy7tlMqmZd2ymVTMu7ZTKpmVhiANSs+IeIxZXd4LgJMZIWs5CyenT4rnTc+STbQ3MVokw8z5jAwW4Ej4c/BPQS0FHN0XAkcc1FEZPqsMsdoo3IsuK0SGwareyWlnPmsrrQRZQs2IlzFWM60ZFmzoZnRZEBeuE6mRTOq9uryKs6kTKZFedHhmS3NTGuUSTqwxQvVBOryKs6I3EISxEHoLptUYall2q7t1MimdSJ1MimdSMSVWQIs5RBjyOZQ9iCr7UhFi4wRuhdhgdlbcQRupPGnX/2qGFFKzijaan4214byI3/AOkpmELCU12KDwFpYTizMg/fNZpMM7MVpjnaWheOwr23by6mg0ATqeQIC24zDtc0vA18T8ua6nsxxiaPEMw0kpEZ0AoEXyskW0eB8dFrxY4FmcWcoykcqO5r25rzUfBIf1XbjRztRfw9V6vF4iFrZcREc7Y3U6jyoE0eou/IjvWdjHRuGZujum4I63uPVeiwkT2PpzB4815n2ixWGxGHa+HEudf+XZI8xyI6m+7qkrXSXi11qKWutRRdalKK7I3HZpPkCUt80bP3OA8SEQa47BEGEk/9b/7HfRIOPwg3lZ/qH3R9jJ/SfgodhpBux4/pKsY3DO/ZI0n/AOw+6tkZDhnaavWt651fNKyvu2nRw1AOl+R5rFiZRI3K7Qj4HwK9/wAAwb8M8YmA54Xijyc3pmbrsd6J0N1SrGSW1rp8lmDiWZTyXpxgmx4h8rR+8C/Ft/MH0TjcTlbr+/3+ia2fKyua87xH2ZOMxva5srCBdblw008q1PwPLoMb13J0rkEtkji6jraXxH2awsWGdLGS3I3nrtqT3uO24G2iO+Zb2xLwokQ8y0taludao56YAlEqhcipDakuUpS1W1KUtWBVHRXa08Jw2V1dwgdXd0ex1+C8/jvaThmFJD5QT0b7x9NB5kLbFhJn7Nrx0/um28E/O/0aL+J+i83iPbxg0w8JPe4gegv5rYzhbj+53wCZj4TCN8x8zXypcWX214m/9oY3wBPzJWlvDIhvZR2YCEf6YPm4n9Vgf7UcXf8A51eDW/ZObgIB/H1VzhIf/Uz4/VKHtHxb/wCd3p9kRwMH9IVTw+A/6YHq4fqmt9qOLt2nP+lh/wC1AeH4c/x+aq7g+HPJw8nk/Nao/bPizd3Nd4t+1IDwuA7X8UB/AI+T3j2P6LoRe3eMH/MiYfAkfUpTuEN5OKXk4B0k9218iVui9vW/5sJHgQfmAlO4S7k5KS8BlG2V3k760utD7bcNePezN8W/a1ldw2cdPilZeHSt/A7073yXWg9oOGzftnYPE186Wd2Flbu0/nglXtI3BHmK+a68cscgtjgR3G/ks7mlu4Wlgj3B6/MpMg94rXD+wJ/E4GItP8unVpVgWdBoDW6+Qwe1HFo6/wAax3gH1q/Vdk8PgcdQoHB2ZSGPcAfJw0W2L20xTS3tY2mult+/yWvDOOGhmhjOkoo3rVgixtrr8kqeAa/+QV/xP1Xcj9vGOFdg7N0BB+n0XG/4Q8n3T6IsPA47Ic9xoA6ADQ31voly+1uOfFHJBC33yWgWSbFb6De/QrYz2fJja/NeYkCuor7puHhMFAgF3iXH9KXBxntTxhr3RvIYRuAB9bTTweOJxa8Gx1KabgoR/pM/tv5rlScd4nIPexDvI18qTBgIB/EJlj2t2a0eQAXOlxE8v/Mkc7xcSmiGNuwXOxRWcRjojyqhxJ6q+zCvKoM56lWIwplS+LY2RuV7Q4eIv26Fb8JiJcM4OidR7tvMc0+GV8Ls0ZorIwsJwry/KHwkEHS3MBFZtTuOvyXtsDxWPHRGAuLJCK/8T9N/FekgxrMcwROOV/ofzpv4pueSHERhrMmYBwGuV5yAmi0gkbfp5L4dgMdhsRbn5o9efXuRxQ4jDSA0a+I17/7Lyofls5aOx1uvp8F6uGXIbA171r4hwqPicYjke5oB1DSAD42Dfdy7rRcPiA7mL8NvU2uhhp3PdlIXhvaP2ew/D4mywP7iHEWe8ajboAevgZzluAXjCVQuR0gtcxpJoAk9ALKXJKyNuZ5AHUmlbQXGgE9BwiV34co6uNfDf4Lz+L9q+F4f/MznowX6/t9Vsj4fO/lXitCDgTR995d4NFD33PwXl8Z7dzOsYWIN73Gz8BQ9SuhFwgfzd8E/DE2P7jQ3xrX3Oq8jjeKYzG/+4lLh02b8Bp6LpRYaKL9oTXaLmZQtAA5IT5PEIwFLVWP9fkoQpaIfFUiVHFWpYVO081dKkRr/APKEhRGAtDaJWUtRCe7p+/VEEJS+c/vVHlCClPaHzUAo2NEJaCjwAZRoOfIdV14cTiMg/wAR3+o/dD2Denos1kL5HhjQTmyba6F5AvoM1DXqssUD3tAaLJPz08tUQ3pG/g5ou7I0tsuILrcXa6689979EOKw7one+2vQaaaIjug4x4DTYcf+IsjxpbeCe7ig8SNZX9Wx5EeK6PC7/UAh7Wkf1bHlSjDDM3VxzOBaARRoUdRv1XrHzxxYpkIZuS8Eftsgg/EanTna9DKWxSta1oq82h0sijXcmMHNXdLS1rRQJFFx/fgvM8dgwzXF7JC6Vxtw0oDy25AWSaXG4nHCDnD8zydQNh9vjafc2gCdAea82DZpc0xkNDjsUGU0aILT42PgUY1QEVulnS+SMBCrCRSlLUsnButa3obedJrYJHAlrSa7lYs7I0cYeLDhQNfD/HuuzwzgkuNjMgcAAa7z9uXXe+WuvD4R07S4FTi8E05GtJ77wDrfdDS8+4ZX9S7E/s7G1zDC4i731/iSCNqOnx8KTpsAAW5Dv9r+ixcdwOKV5cS5pP3gCKJ66g0VxcJx3E4SLscoNaC7sd2hF93RMwnGp8NF2QANbXendvqEnNwF7Dmheb5gmifUCj6rsYf2kw0zcmLZXlmH3Hla6kPHoZW5MTGK7hY+G48lo8NExGWeOMtHMhodfk2wfhssePxWDhPa4HESNceQLiPPMQR69wXK4rBwyYZonEnpRI/6qI9VqMjjG0bB/S1cF/E+IPNmd/8Ard91wRhYhs0fBXBb+Rn9rfol/rcYP81/+t33RdhH/SPgiteAKygDwaK+CzSySSm5HFx7yT80bWNbsKU5mdB6aJYDuqKu9Uc1vl6/VFTldHqqGIeI+KluU1Q5IHcnCulEKw8cwqspZ8b/AMoPiCP1TA5vVDaE5j9qc3xo/NGC3xUsIOIcdgT67o2AcwitQ3EECrtWWAlRUbiz+IVqr7MclLT0MgOtpDhSIIrS78IKE1zUsK+Rx309RXqENgKsyl0Y5kX4WoCeQVWhhg8T6orKiJp+Ueyqj1UpNQSd0evzW6FvuBXSfjxfZ46cMBcGxQMui483USOeta9F2sfisRh5f/TNzbA2CfDYo8OxjnuzHkFq8XYZGCsjCRp2magSOgqz57dF0Jm/qcO0yANJF07YGvL1+CF4okBeJbh3gnM5po8v8LxjnBjtBqPNALQWRvGbLb8zzpY0F1VdNCvUR+0HbMkGIOUhgykD+Q1+J07tF3m8U7ZrhLTSG+6R/UPqT5aJvB4CX8uZoIvmRZoC/PzXIxeOn4jRIvLQsCt9BfieWy5mJxkmIcDJWnQVfj+V3LfxDWQtZ2hDQXta0PoHNdtaPzHTYalct2AxcclmM+WvktzHxvZkB2SXEOJxSBzowZC4Zc9HK0A7N9f3yQNjkaakFVy+6yYgsbpufkvOT57+64DyK1xtaaFj46LGBZpCiJrfMbH67rtngkrWyZhRABbWodZo0e5dA8LmY1+cUQAR0drrR7lp8CxTGOey9XV5Ej/PNd3hWHGBmMEjgXOAOnnodPh1+euHD/pZeykIsgHT6p0RCzRDQd9/cAfvZdP9OcE8vwzMwedWjQA/1A8h1HPStdDujgEL7YNDuPqOnekuI40RlmU5yHkN5WOzOvhusk3EJcPGyTFRhrgTTQ4GxlPPuJAPpaRi5uwyueOZ08j6bLLxGMDPv2XOotA216rkYHgH6qMzyHLZsbUW8+pH0WfAcFfimdo45R6Ec1bD8SObK9pBs6DWul2VoxXs3hJLlhflZl0r3ve/OW97LbieBxUZYn0wDxs/7ct7Wh/EdR9QvEvhcxxa4EHmDovNOaQaIoqr8R+7/RQMQFBbijaPIqzIonNoC1XaOJXfuv1S8oVqWznmPgplURRN4IaKllTm8/gopZQ9PEIlSsHDqfgqpTKFGdvifX/pXQVU1QXM/ID56qaq8oVHFvKNntavXqVVKwfWwA8gAhq1a50x6q8qiqXf8lFVqgJ6H4lXopakPP5XHxqgp5qZkN8ruTD7FEA3mVLTeGkflHcrf5rfCG5BqpYSuG4u7DYjF581uayMOb3gJA9kbBf9Z8O6upDK6ASNe6nZSB4gE+leHLohbVu8ltw8T7VwjdbRIKOoBzj7xaBpR00S48Y7Fu7I6AjXlTuddx5g9533YNVWPAse15Y420sAs8yBmsfFecl/wnFp7/Q0tTcPnHu/nVLcC4aZHkGzG0C3CmmyNQAbs5r9uu/V4fgf1brIpo3oi+5JmYGPyg2vXYHBRYfTNq4CyfxUTRrlv8F3GOwXDPdc6iavc3V61rSjIXO2CrxTDdpRaQ0gENl0uMOFOLDycRpfILoPb2wDo3ee+nd49eSA2CvHcRj7F7WRFr2GhmB+5QOgANch18l5HGYeCF7mh2bnfQ8wa5qxRBvdCMriCMzq8DR+CwROEbw8AGuRFg+IO6jHljg6hp1Fj4JSK2ud946AlxILt9tvAr2EGPw2MZFDmMbyf4gNbYGnPbbxK9FFjocSxkZ9118hTfmiNbbgaP8AtAOmvLJ6rNj+N3EWQucx90aArTenij4GrWbE8RuPs4yQ66OgPwdv6WjPFijpelXXmuW3inEGwkiR2Umidze9Zt/Vc79TiAw+8aur7+l7+qzxA2N5YGtsyB40F09jrvTXVr/gkxNfO8GQ1yJJrnfPYkbXz3WeJnaS5XGr5n79fFXxfDmyd9t5mihYJZY5FoNXuvXcOvAse2aRxYP2tFWQa2G++mhHW61Xp8D2mBDu0eSzoOYPTc/Aj6pd+ClOTOGlo0qgDXXu0QtZnwHC4QGFzO0101INDk69ttltl4hhsMz3S5pdr1I8jp6LQa9rdMorba/crwOLlfPM6Rzy6zudCRy05acuS8bPKZJC5xu+auch3a1ZwDyJSlzcPH+Qe5+qoueOarKr9iwfh/8Akfqht3X0Uyq4IHL5qaq670UEVsPj9UFFSj1XCQdB7Ki0qUeqqZvJTIpS4SDoPZTKeqrKpDx+Uf2qZT1V5VcTjo3+0fRVkKulInHRvsPopkUyqRiB0HwVZFWVT23krDAryBV7U/v6K8rVMoXZvFTK1XlCo+Q/sqw1qqglnSn90jyhDQUZ1eVSgm8O45R6/NboQMgV0F5TjLO0kfIH5iXgk1QeBKTmobEmJjvUroSu/wAQ87vX4j1BSeZVuI4f+IMbGB0hH8wtbdhsZLTRHjWg1IB6p3C8KHy6uy2NNuq3YCKKaYMkflHX87/qn4sBOzEuyh0b4m5jld3Oz6kXRaBRG+6HGcNe0FjacKs919L8x30nSB0JPZusUPieVeR+C+gcIMQytFOe2MZiDnLMtAtzAZfRvQrp4KHCxOIiAzczufM/QLG55edUhLI6SWQhzcolLBoS/RjHU0bfi9Nei4+J4SMXiXSF2hNfABPjxWVtUjY3iLYos1CSINrtGZXPFDmHCj+9F12zR4eFgYM0egsG68fzyWdzrNleXxsgc8lpzC9DlDDtsWjQFeYxTmulc4GwedV6Cv7oVp4ZsDAXSEOYWtbzzMe7Q6cvPlXik4fCSYmQRxjU2d625eOy34XD9qSG66LPhdmJjBo2e5rmdlA7zQ0E17b+C0P4a9rWOGrnDatQLI+njyRPYBA1t72fgSPon28DnItrA8Gx3Xhp3oODjt1tbsHwmZsrXkgAG7rMNOrbFg/3ScEWCZrn6Ad1+itwDhMmIbIXuLHRmSMNcBnBc1p75B3Gmu69Q7CQMAAYA1xa+gKFjYgHa+Y/uu9jZ4YS0MaCHU/uOu4B2SPBuAOOLnBcKw4AJNW4Oe/X/beV53sCuq5HE8I/GOkINO0rptpfwv8AKHJxT2zTmV+hIbQ6D+/5WwkOE2Z0BPZOY19DQu0snKfAjTzXJ4ecYIyGsaXxa2RbgNdAefPTptunmaWI1FRA25kdfLVXdgZGhugOYXpV+oA8lpx4xcrG54W24WC0e8ANdenfy1WfEzySj3oxZ5i7+ZWFxDEtGZuYWBtzFamx7LJh8BOWNkLDTiAD1u69Vl/RYgta7IacQAeRJ2VI8Y1zS4E8h8yfkPdHiuHTYS2yDU1XPTmpisHNhXhkoo1fVNQYnb6LmOYs4XcRxQyOrUlvzFn9U5sVvDu4H6H1VOOhRnYtt3y5fVKkirQfnJECoOMHh7oOyKlqRjBycq7I9FVrhN5fqplUtXixQuqd4nYKiw7ogVR/EGjTX5ohE4qWp/ixpXO9fJX2RpVmUun8fl+qrs9LV2rtlQFqu0TtSNkOUHdWqHHd4DkRpz1tMMFNv82tVm1pdLiSOfpRtUYqr4qsyC7EtJ1sFX2bhsqQMY8Bp1uyMvPWxotMLLGv5p/dLcrRYp1E90bUPAgn6IXRNa095+X4FYcjYfFPyju9fmVshjbkGqlrxuJxxa3u/jHz6ejitTGWdVnvdfUfs7NG3CMkysqMhorcZJO8ReoJDiTr9F0cO4CAPcBofryvuPVaW1SQbx/+diHuIDZWdkznkyBwB0HUH+5Z4scTOS7Y6eFbfVXnFm0LjnGHOtzTkDnZsgbViqdneDqaoEbfqWJlcW9o00CRp49fhR5KEEtzd6R+z/GXRS5n25ge8urcl4Y0u8fuA+6y4TF9k8OdtqT58/RLaaSEeIkfG4ZiMwcAzlY073U/X1WbTtHBt5Sb9bHwUNo8cli3bm/UCvqsxgJb7vJWDpSXxhLwBVNzitwdtdfMBdCAsijFjrrz5fb1TQ4NbVfmhTnBsWGvje6yQTlAdROZzgDZI8t+S2YSRscYfILNUNr36nvJ5jTutao5A3D+/uQa2/q+996+mYWewMpboLczdwBGhFfRbosQJXtex4ykft5+R6g6EV6oGihVarP4pxPsJGlrP/Nu8C2uc1vd0abJyjnyA6aLx2NlgI7KMuv4eW/+3gtMYa8hrneHzSGExzAcQ7EnsjIGBzNWve0doQ0D72rXDQa6+KpsrchM/u3uOfgs0gax5BKx4+MgyvdkqNzyGZQA4NAGm9EbaJOH4mI35i3Q3RFWNtOhHdyUhxWRxsefP+6Xx32gcGfyAC8u0LhQAF5vxbmv3oujg5pOxHbFzmuNNcGhv/50JPLevNdjDyRSZXPDsjvdBFb9OvnXJeOEbsVPsyF7ybDjlZoKJF7c/ZHJO3B4ZwkBcxp0DRqNbAru69KXejYzDwdm852AgihqNcwHlvfhpskcQ8xu7Mu7rXWS2jmI5grVTJHfqKsuboDyB5Hp3rR+nZI44gDM5zaAOwHTu7/gvQuxgEYdlO1+Pr47LxMmHaJXMB2PkvnWIb2MjmXdEix3LN4tjzmAZ+INF+jga9HpuGjoa9/qs0hs6LXwzy6soFBpHtt+/BILL8U0FWzVvRsmtuRr46oTHYoKgReqmZlgEtAPLxo0dR6Kw3KAiKWknI2BO409PqgDAd0IXNxslhrWFxJAAAJJJ2ArdEMMCQBur1Xoo/sxiS1z3BjSAe6XDMdBRBbY3J3PJbW8JkLTqAeiPK6rWHi7a8McKIsEba6u5rM6MsOU8q/PVKdupP3Wmtaq/Un/APQ90Lm2AAiBRIXVQF9CfGgUDorFKZtUZ+J+N/BJdDRKMOSk0xDwfA15ty/O1pLB9PRKJ1tbXDsFNLl7NuYGgX7NB2N+o5I24CTEatGnXlpomtQ+I8OlikqQN1HI2NPTopNgHw0Heio6HVYPGJ3Brqq2nM3+mvoVIGAOHmlP5rLgx7i0a0DQPnQH6fFOdE0mkAK3sM5+UVrvv567BMjEYbSYNlhYr7zKDXZn5WggWNRYHvVoWtttjp6pa3YZJIA5j9GkOLQDbTmy04abkEnmRmOyN+aMZbsEJh91KdqQ6hqRTiP9zswb6c/ZIDdC5L1RcRiPus5EB3Ua/eOviCrc45EVqWYa2tbrmeS3cV0FHrd+yjQC4NG/5/dTkm8XgpICA5oDiLAsEkk1dDY2Bp4qPiewgOGp+6JzS3dLPZJGW52PbpbMwLbtorfoL9woYnM1IpBRB1QcbiwWCta0B5nUe471qE59DyCslanC4ZcrHsaX5WFtADu5s5rqXauKU7CmVpAG5B8xt8QFoje4AEC6B8vy1eTj0xdCwOzOD9TeV1BrrznYi6XQwGAiax01NIeMpB/jzLu48wR3Lq4R8giD6a4OOU3dit/pRQuJcVltjTIRTnyBwcbDnB1gOHKtPdNmylrXxONaAb1oKJ62Ss/EWsFPjFAnTpoKPxOvxQsK3tnszudvbnficc5aXZq5kM9is2HgbPIA8/316lYYWCV4BK0sTwt0LBXeeZD2bctgtsAk1toRr4rc7CHD+805nZtBV6dfH0WnsDCQ4am9B9V53E6uc0tu3uZl565m1pvVLXPiO0EMbBlLTrVUSLF+da7bldB2NBMDGCi08qokW3N51rdaWk+IcKzufkc1tEl1nvOsEta0dNNh68lqmeII29m0kVZq9xobP5S7Zx7sJC0CMvGWyRtpobOvPfomPs3wXtJSx/aMjEfaSPY3NqbIbqDQGUiztquWJTiGnML+en3+C85ieLSYuMRyNF83a+neee420XcTwsbX5YpJLLu6x7HNeGEgFzg5oHX21rWufLE1pJA0+y45aNgs4PJma3uut4qxqA46Vz5HXyQiO26aIV6N+BkwzR2mQZ25mBrw6wC2jtYtrr/ZUli7PSx+f7phaWpSISZc4Y4tblOajla5woW7lyOvUJZjIaXVogAO6dw2GfPI2KOr1AJOje8SSSeepRRRGV4YOn1RauNBbjfsyzshkkPa8s4DGSWCW5bs7eK1NwLJGmiQR10B7xunmPK0GxqjcI4dLE/MwRl4tjo3OAIc0fd1B5AGxV9QphYnxScrqqJ1v1/OY50GuAulOI42XTEQxOE5DzJbrAawNBNE1WY8tw3cWUwuAkdJEypOfhQ16VfTlSY6d7mhvIJPD4PDyTTDEOcSMrmUSL/l5qvf8Q36DqQlBsBmcJbs7b9PzdKazMHE8khxSDsXiNpDie+0A5nWA5oaRWlmgBZ23SsRF2Roa3W3590t2miyxIWmqrL3vjdelEeqzZeaDYp+TDkGDtO42VxykVvYDwddKzbeIWluH0bn0B+6LakV/A5ZmxOhotIkILnBrXBspaKPU23+4ehfo3uAI2118z/ZXkLqpein4j2ETIsVAYWnLldGRkJygusM2q6o2SRoea1ziPshHiGU0kbbeny16rRFM6E3shxiXGQtfIXYaEZHAODiXAt8+9qRR301GxNz+9DchyMFdT/v3c+oVNY+Y0N0j9pPs0zs3SwPLmhjnd9zQ0kAitgdrFa+nNTsLE+LtYXafnVDLCWEg7r5zFiTR1DRVgACr1cfh8ysxiHPVZV6Hh8zOzbUg2vXNdk67NrdNZGaTG7LIwjyXRu5tmdXgW5xf/1NSz7jNOgPy+6rovUcTGYNs6BrHNHTMAa8eiTM8u17gicsvFRBpc8bt0ArSgwECvUewVgoV07NzzaHgeAvQV/Ugl008FCh4echjXjTuHTlrr+qqRvvBqpP4PF5W6tuQuaGyZiHMIFgjkdq1TYpK1rXkeiIFU4TjH4iRv8AEOdI1zZXhthlEVWrRZ1cT8E9tSOyu2F92pvXSkWYvILtVzmNMgAbTS9pygmhRsDryA9Fkf7r6/P3UqNWaXpOLxCGN4jzAd0HvGzZDgSb1rNXiBryI6E7WxRuDNB3eN/WvBE7QLEwkbQXGrNF2uxJLiQRWoOUaJPD3Zpms/qLQfC1owPvTNYf5ED/AKgsf7Supnk9rh4feseWo9k98hc1zaoZnUOmpUxkhdbeWYn5rsFxmSoYhpka/vc3MmLbYeoBFpIlLWiuVrE2Qtqldv2ilDGyGjT+83YPyu0v+74JzZOzlDgPHv3TziHMLT6LOOJccSXWQbc4Fpogv6HlVrOS19kjc7eaQH+/m7yvQYc587tQ5ga8EVuQ4b1fJb34qRmDaG8w9vxIK77sXJFgYy3+XaN9WlPx8cfFUbbDdRo6tmuN7c8jfZcyKQvLRZFdCRfj1XGZKW22ktBxPvOaGBtvYHkGs1Anpt/MO5J8U7ES0ctaaH129VV8lrcIEcLpJGRDtHNBc/MTYe5wygHQAZG6eC1xHKxx8fmUbCACaT32icOwEjmROc6tSwWM7QdCNiBp6KYhlRe/qa3oda5In0RmASPDuHhsLrc9zcQxxMdgRRktDgY2VpVDnrQ2S2OGQAjcfMWrjithN8ifgsTFw9nIQ0nvNa69LtznA60sE7OyfpzB/PRZ7LXW1P4172yMcHkOAaARbQARmFNvqT78k+bNYINV9v8AdE7SirR45xzPNZnRtffRweTfnr8As5fmdnoZqsHpqVbZHZSL0K28HxQyRvcGhlGHMBXfzSUb000PwXSZO6ZuYe7WUmq1s1rojbIADovLYyXLM8jn2b6vmYmvIPUWufM4smNc6Py+6Qd0A52v7QPdnbQDufeYeZu9ufVE9xa4uH5opqNVo8PwDZpu9YNBpIqyMp8OrAfVVhv8R9Hu+SIDMdV5/wC0vEHlgYTpHK1zetluovb8I2Cc15c0goHuJACvguLyNEcQPdDHO9CR3SPAgG+tIS+4sp1Gv58Rapsjm1S+gQ8Tb2kUL4w8BwjBLjyZC8OI2P8A5qo/lvTYdaMtZljA0Gg17gfqtTnW7VP8XxzsPC7MGyZdAMoa2jmoZaI0yKnZ4Yj2hz+QGh5eSOSQDVorzXmuIcTkfgny2KL5WBlDRplliaL6tDN6F3qsmImdRbyuvjfySXk5bXybHNLao7iRteWpPn3gPRVHqPgk1otrgclwMNcj8HEX8E0ikQ2X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QUEhQUFBQUFBQVFBQXFRcVFBQUFBUXFhUUFRQYHCggGBolHBQVITEhJSkrLi4uFx80ODMsNygtLisBCgoKDg0OGhAQGywkHyQsLCwsLCwsLCwsLCwsLC4sLCwsLCwsLCwsLCwsLSwsLCwsLCwsLCwsLCwsLCwsLCwsLP/AABEIAL0BCwMBEQACEQEDEQH/xAAbAAACAwEBAQAAAAAAAAAAAAADBAECBQAGB//EADwQAAEEAAQDBgMGBQQCAwAAAAEAAgMRBBIhMQVBURMiYXGBkaGx0QYyQlLB8BQjgpLxQ2Jy4TNToqPC/8QAGwEAAgMBAQEAAAAAAAAAAAAAAgMAAQQFBgf/xAA+EQABBAAEAwUHAwIEBQUAAAABAAIDEQQSITEFQVETYXGBoQYikbHB0fAUMkJS4SNDkvEVM6LC8iQ0U3KC/9oADAMBAAIRAxEAPwBlhvZe1Om68aNdlYsVWrpcyEjZQuB3Vhp5K+UjSkNjdXR2VHNHJECVRAQ3WrFITaPHiKQFlow+k9hsckPhT2SrUw+NBG6yviIWlkoKu7FAIRHaIyUrxTtJtU5hpW14tHDb1CXdJlXqpbH5aqiVdKXRXyHspmpTKgmGv+wjzWhy0oaS3WlZ1UBpXdJetUhDa0RWrscFRBRgozYkBcjDUxGxKJTAF0sKtrlHNQzFoizIcql8jWjUoNSVpjw7n7LLn40B9wWUeS91pEMUWrykJHSymyaCO2sGqyzcSYzRgV4eFjnbissvEI2LnPxU8p0T0eArkAuVLxYnRqtmBlk3XOawbm1n7XEzbLazhbG6vKGcSB91qezhs8mrim5cLH3oMuNd4LdHwQH9xSnY6Jn7WpHEY5/Vb4uCwDdZn8Vf/EBKuxUn5itTeE4YclnPFJ0tJxF4/EU0cHwx/ilHi045pjDY95aDmPP5pL+DYYO2TmcVmLb0WaCQV2twuJsVpYeUHcLM9pGy0tcDunmQA7JBeQnhoKL/AAt6aIO0pF2dpafAm6pNbMKS3RG0ucHSZ2tpfZ0lZsOTptSa19JTmWlQSw9U2g4JWrSnIMT1SXsTmvTQxCVkTc6sMRarJSvOm4cURpmSXRjomtkPVMwcQdz1S3whNbMVpxYwHRZXRFaGyBEE7ShyEIw8FcWg7KWQroKroVYcqypd0RTA4KspTEJKW4JjU9CLSHaJ7dUSSRrR3ig1OyfHC5+ywcfxgahie1nVaeyjiFvWc2GSTVxoInPawarDiOJ17rE/hcABsLPVc3EcSazZcz/GnKebhQPvH0XGlx0kppq6GH4WTq5XF7MbXiriwUkurl0hFDCNVV2EJ1cV1oMBGzdJkxh2YKS8kIC6kbGjQBc6SRztyk5lqasjknIQnhIcUrKmtSnLLxE97bLUxlbrK91pN5TgkEp/BnuD1+ZSJP3LTF+wLRGAWbtk7skVmAPRAZkQiRo4iEBcCjDaUxg3vShqlBdrRjjNdVmLha0hppL4jD9Uxj0tzFnzQA7AkrQ15CzuYCs7G4cjYa81pjfazyMpJB7gdk8hpCSC4FEZiq+iEx2iEiI3EikJYUQeEeOcJZYmByPHOORSyw80YcFoQSaaEErO4a6p7T0TQkPIJWUc06zyRQ7qCENIwUZjz1QEBGCjxy6pZamgplrAd0okhNa20pjOINj2OqsNzLoQ4WvecsWXEyTHwTMoaqxGOZEKam8LgAPErHiMa1gXDknknK1IsLWrtPBeexGPfIaatmG4cXalMxRl2jBQ6pcWGfIbcu2yCKEapuPh4Gp1K60OHYxJlxDjo3ZWe0BbmrE7vSGIkWhjUhxSMrwntCQ4rOnetLQszikpCE4Wkmklin3psE9grVIebSZhtOzJJaqOwqsSIDGtLCYLuD1+ZWeSX3lqjj90LVjeLWRwWhpTbRpokkpoUOisaBQO11ULeiEIjYR5tEOXVbOFYKCxvOq1sApdiIGqMeVHMCzJY9aAWlrtNVmLddEnPAToQPNOa8bpTmnZYvEITyC2xOHMrHK0rIfE69VsDgsZaVeOIeIVFxRBoRmxVzQZu5GGqQCFStMQzEc0tzQUxritXCYtZJI1qjkWqxwNFZSCFrBBTIHRKTQuDgN1RTooy80Ehj+KVo1UGXuusyJkDczknh8K55t2yj3hgXLxfEC7Rq2cLheTQuJi+IVoFgihfKbKfYwN0GpXELnzuXoMLgA0WU7hcAXav9l0IMIG6lanzNYKYtVkYaNAtwACxucXboMqa1LKRnWhqS5Z05WhqQ5Z0xWlqQ5JySAJwBKSSAkZ5QntaVnc4JKWUJ7WlIc4Jd2K6UmCNKMiGcT1pX2fRDn6rSwmLGQb8/mVmkiOZaY5BlWj2gKz5SE7MCqte5vOx0V01yqy1PYbFgpD4yE9kgKO0jcJZRp2B3ikuCc0q8j7QgUiJtLPg5poellqBO2jZRtKW4LInjsnWlsY6gsrhazcXgq1BvqtMct7hZnxdCs7Uf4K06FZ9QjtceYSyByKMHqmI8p3SzmCY2iruibyBVBxR5QrwHwQuRNWxgzfT3WORbI08ZA3elmOq3QQl5pZOP4iXGmqBq6xLMO3vU4LBficlyzBgXBxWMdIaC2cNh78AvO4zHXoFWGwpebKcDvwtXOjhdK6yvSQYZsTbK1MBggNTqV14oAwIJcRm0C0QnrMocVFECR6YAhJSk1JzbSzSQmYntKS4JGaNPa5Jc1ITR+S0NckOakpY/BPa5Ic1JSxjonNcUhzQlZIm9E0OKS5rUs+FvRNDilljU5hIxlHr8ykvccydGBlVHSkFWGhLLim4sX116JLo+ia2Tqodi6Omivs7GqnaUdEy3F1qClGLkUwScwjR8RPkgMARiYrWwuMBCyPiIK1MlBCl2PDTrqqEJdsrMuVBnxIdq3VMawjdA54OyHJI2tgia11oSW0hNawutES4BCA0lJSYdg0HdHIp7XvOp1SSxo0CUfgWnmU0SkJJiCULK5J12l1SPDMluamNcnoZfBJc1aGlO9qANlmcuhh4DIdAs3F4wuNBBS7BczDs701w/CVq7dImlDAvP4nFOkdQWzhob32XmsZiydAmYXDFx1R5JvwtWODDuldZXo4omwtspzBxZfNd+LDhgWSbEl5WrE9WQlAo3aIKRKrnWrAUtKytTWlAUq+00UlkoElc0YQEpHEac1oYkuKzMROVpYwLM96RlxKe1iQ6RAMt+SZlpLLrSz3BNASiUtIUwJRKZwp7o9fmUp/7k2P9qRnn1tpWhjNNVmc/WwpZigfA9FRjIUEgKMJA7dBlIR5gVIkDdCVVEq7pGZPohLEYcrNxRGyExgqxIQodjjzKsQjkqMqu3GjqhMRViUIwxrTqd/BD2Thsj7Vp3VDigdAfVX2Z5qu0HJHAPnfjp8UvRHqpzZdxRUq9le26rIAd1YsKGiguY0IwSUNAKWvrlSF1LRBG6R1BAxGLO1rORZXoW5cPH3prh0H4ikSvDQuBi8WXuoLYwzMx8F5vG4rkFMLAXFMYnFhoytXPw+HdM5elhjbE2yqYeetSvTwYMRtXPxOMLzQWnhsRaN7KSGPtaEUyQ5q0ByYa9KIRgrs6lK7Q5JAEYaUJKVe+9kwCkslJ4gJzEl6RlYa/RaGkJLrSEjCeSeCEhwKTmj6pzSkOSc55J7QkuKUcxNBSiFQtKuwhorQwre6NOvzKzvPvLRGPdWC6PTVdAHVc8jRL80xLVi4gqqBCuyCjvksJYbSMutRHMQrLQVA6kd771BSwK0KYTeoUMm9/grLVQch9qEWVDmVhLWxsfFVltXmpcMR0VZFM6ew/EOvJJfD0T2TdVotxdi7sLMY6K0CSwqZuiulVob5wiylEz3jSBPiNEhx1XosNE2FmYq2Aw+Y2Up7g0Lk47FlxoLahjs0FwcbiVjgiLynpZAxq4bWmV69NhIA0WVkmeza9ZgcEGNsrHjsZZytTEMlroOFLmtda0sPKsr2rQ1ycixKU5ic16eZiNFnLE8OVZ8SibGqc9KvxdjyTRHSWXoDsd0RiJAZEtJjz1TBCEsypZ+LPNNEaUXpeSUpgaEpxKXOvVM2SzqrDCA7qu0IU7O1xwQU7UqjEErPBl2TmvtKc2lfD3lGnX5oX7o2bLzXacnLp5eYXMvkVRrL8FZKoBXMROu6rNWivLzVAK3V7qtlfMFVFXohh5GyKgUN0oJCii4BRRWAVWrpXAVK1YKlaNFiCPJAWAow+kQYo8kPZjmjDydldr+ZWaVwGgXf4dhv5uXYeMvcspNJmOxNCgt2KOhQXLxc9BcIAvctPDsytsrzMzzI6l38Fh1k4/FWV2+F4K/eK143ECJmUJZr16cMoLzZeXGymoZEtwRNcmhOk5E7OmoptkpzU1rk+yZZy1aA5UxEuhRMbqqc7RZzp1pyJBegSyo2tQOclppDuE1oCS4pf+J6pnZoO06qr5yP8qwwFCXkITsS7kSjEbeiAvKiKQnVzyPWlHNA2CEEncrawr7G9+N2sTxRWthsIeIhRMcqc1Xw8PdHr80L3aomN0XkWxWCRr+i7BdWi5AbYtUgcdlbhzVNKahwxJ1O/NKdIAE1rCSrS8MPI2qbOFboChx4I3RCIyikIiPNEPDkPbouxSzsMb2pMEgpKMZtT/DqZ1MiG5tIgbVEUq2rpCutRRTaitEhbaVI6guhgcOZHo7zegXOcbK9JM8RMyha+Ahyi1lnfQXm55C9y0sHHZteaxk1lasJDZU8TxNCknBwGR69Gyoo7K8++ayvcYaARsAXmMXiDI8qWP5LQQsodyTbH0kkWmg0rsk1QluiIO1TMM2qW5uia12q0GTLOWrSHKk0ytrVTnLMfKtQasxchmbkiyocyqZFeVDmSc/UJzUh+iG2fqiLEIepcVArKE9EEBQxI5v3SR5IsoO4QWRsufxCSqzFQQx9FRmf1TmDxT8g7x5/MpMkbc2y0xPcWDVVigy6q3PzJbWUpdE0m69lQcQrLQUzh2t5bpbyUxgC0oYb325rM5y0taiy4Fu4QNldsURiG6oWtCIElDQCVne3mNPimtB5FLcRzCzZXxu+64DwWloe3cLO4sdsUpiMN+Ug+qcyTqkvZ0SjoyN00OBSS0hUIRKlLVR0RsbmNJxgoLnzPsr1mChEUdlMYCKzazu0CwY2e1sDouRi5FzIm5itJhytXnn29y9Fg4l5zieKsr03CcJ/IquJYnK3KEhnXpA1eZLk1DoEp2qY3RGzoKR2pjkUIUBRcPJqge3RNY7VPNlSC1PzIcsqJrUJckZZNSntGiQTqguejAQErjIplULlRz7RAICUpJomjVJOi5stKFqgfSuX2qpFaoSiQobgiCEhPYMdwevzKzyfuWmL9gW+MK0/d9isHaEbrZkB2QxhWg6hX2hI0KHswDqEy+GM8tUsOeEwtYl8TiQ3QUAmMYTqge8DRUZitNCrMeuyoSJWTEkXrYTgwJJeQlMRidABt8QU1rNUtz9FlTNs3+ytTTQWVwsqBavRVqq5FdqqXdmpmUpHgiSZX6LqcPw+Z1oj9TSwFdzESZG0FrYKOgkTOoLzkz8zk9hGWV57FvtacMzVX4jNQpZsNFmevQRe6215qY2V7bBxhjAvOY6XO9TDHzWlzlja1HQI1xVKKL0VqckXCnVA/ZMjOqcc5JATiUMuR0htL4jcFMZslv3QnIghKrStCqkK1RQ3tRAoCgFqZaXS4KKIgQowbXFqlqUn8GzuD1+ZWeQ+8tEQ90L02ExbDvlXMkjeNl0GSNO6ZaYz0SjnCYMiHK9ngiaHKiWrJx+HLtq/fitcTw3dZJWF2yyZI3N0IWsOaVlLXBCIKOwhoqpjV5lWVR2KvMqyqOwUzqZFPYKZ1Mi4QKs6JrLKL2dBZZH2vRYOMMZajDRW5LJWTFyWtcN0WDEOXKaLKdwzaC4M2pXWwzFn8Rda34CL3l0Z3ZY1miGyvUNOULzLxmdaYENBBmtEG0o7NXaqlBjUzKUodGrBUpFw0aF7kbAjSNSwUZVQ1FaoBVmj0VtdqqcNEHs0doKUdkpmUpcYlMyqkN0SIOQlqo6G0QchyqnYq8yHIpEKmZXkTeH4a94sBJfO1p1KcyFzhoFoYbAuDQKPP5rO+YErQyIgbLIjjcBa1lzSaWQMeBm5J4NeC0NOYkA14lZhIwhxdpRXTnwEsbomx24yNDh4nceSsZ3g0QCVGiN7bakYiKbDyGOQaj8tW7dx30UyBKzlLTz+Ka1iW56XL0ykFqM6lKrXZ1dKWuzqUpanOqpS1LXIXLRhxblWZ6zkLtuflZSYwQQuGi4077KcD9VzZwlR7pztaC5hjsrrQGlk4qWyuzgoqVYyXSlERXUIXKBUulVBqhcqiRFSq1BlUyqsyjtFeVTMjwSJbmpjCpklVBqtzlDZVZaqDlYyaKqV3ol+0TKSsy7tFKV2rt15hCdEQ1Ro8Nm/EAfggL8vJEGXzV3YItqqd1VCUHfRWYiNtUwzhmYXYHglmfKaRiDMLVWcLPMgVzVnEDkFBhzzKcllDGAc+tbpLWl7rTi7I2lfD4gloNdeXihewAq2PJC8thMY7LTqI8xzT8WA1+Zh1G4XpfZ/DzPwhhxUJMTtWu0O/UA5vAgWO6lrwsdlDtLyaCxmokC66abri/8AEonyuhB96wSF1GQxMliF32Yc0HuNAedBZ+ImIsuc298v/a7GHkYMrBz5+K43F+D4iUS417gABYbV6AczsDzO4s1Z3SZ4gun2C8T2yC7FkoxGAg7QlV7ZXkVZlHbKZVMy7tlMqmZd2ymVTMu7ZTKpmVhiANSs+IeIxZXd4LgJMZIWs5CyenT4rnTc+STbQ3MVokw8z5jAwW4Ej4c/BPQS0FHN0XAkcc1FEZPqsMsdoo3IsuK0SGwareyWlnPmsrrQRZQs2IlzFWM60ZFmzoZnRZEBeuE6mRTOq9uryKs6kTKZFedHhmS3NTGuUSTqwxQvVBOryKs6I3EISxEHoLptUYall2q7t1MimdSJ1MimdSMSVWQIs5RBjyOZQ9iCr7UhFi4wRuhdhgdlbcQRupPGnX/2qGFFKzijaan4214byI3/AOkpmELCU12KDwFpYTizMg/fNZpMM7MVpjnaWheOwr23by6mg0ATqeQIC24zDtc0vA18T8ua6nsxxiaPEMw0kpEZ0AoEXyskW0eB8dFrxY4FmcWcoykcqO5r25rzUfBIf1XbjRztRfw9V6vF4iFrZcREc7Y3U6jyoE0eou/IjvWdjHRuGZujum4I63uPVeiwkT2PpzB4815n2ixWGxGHa+HEudf+XZI8xyI6m+7qkrXSXi11qKWutRRdalKK7I3HZpPkCUt80bP3OA8SEQa47BEGEk/9b/7HfRIOPwg3lZ/qH3R9jJ/SfgodhpBux4/pKsY3DO/ZI0n/AOw+6tkZDhnaavWt651fNKyvu2nRw1AOl+R5rFiZRI3K7Qj4HwK9/wAAwb8M8YmA54Xijyc3pmbrsd6J0N1SrGSW1rp8lmDiWZTyXpxgmx4h8rR+8C/Ft/MH0TjcTlbr+/3+ia2fKyua87xH2ZOMxva5srCBdblw008q1PwPLoMb13J0rkEtkji6jraXxH2awsWGdLGS3I3nrtqT3uO24G2iO+Zb2xLwokQ8y0taludao56YAlEqhcipDakuUpS1W1KUtWBVHRXa08Jw2V1dwgdXd0ex1+C8/jvaThmFJD5QT0b7x9NB5kLbFhJn7Nrx0/um28E/O/0aL+J+i83iPbxg0w8JPe4gegv5rYzhbj+53wCZj4TCN8x8zXypcWX214m/9oY3wBPzJWlvDIhvZR2YCEf6YPm4n9Vgf7UcXf8A51eDW/ZObgIB/H1VzhIf/Uz4/VKHtHxb/wCd3p9kRwMH9IVTw+A/6YHq4fqmt9qOLt2nP+lh/wC1AeH4c/x+aq7g+HPJw8nk/Nao/bPizd3Nd4t+1IDwuA7X8UB/AI+T3j2P6LoRe3eMH/MiYfAkfUpTuEN5OKXk4B0k9218iVui9vW/5sJHgQfmAlO4S7k5KS8BlG2V3k760utD7bcNePezN8W/a1ldw2cdPilZeHSt/A7073yXWg9oOGzftnYPE186Wd2Flbu0/nglXtI3BHmK+a68cscgtjgR3G/ks7mlu4Wlgj3B6/MpMg94rXD+wJ/E4GItP8unVpVgWdBoDW6+Qwe1HFo6/wAax3gH1q/Vdk8PgcdQoHB2ZSGPcAfJw0W2L20xTS3tY2mult+/yWvDOOGhmhjOkoo3rVgixtrr8kqeAa/+QV/xP1Xcj9vGOFdg7N0BB+n0XG/4Q8n3T6IsPA47Ic9xoA6ADQ31voly+1uOfFHJBC33yWgWSbFb6De/QrYz2fJja/NeYkCuor7puHhMFAgF3iXH9KXBxntTxhr3RvIYRuAB9bTTweOJxa8Gx1KabgoR/pM/tv5rlScd4nIPexDvI18qTBgIB/EJlj2t2a0eQAXOlxE8v/Mkc7xcSmiGNuwXOxRWcRjojyqhxJ6q+zCvKoM56lWIwplS+LY2RuV7Q4eIv26Fb8JiJcM4OidR7tvMc0+GV8Ls0ZorIwsJwry/KHwkEHS3MBFZtTuOvyXtsDxWPHRGAuLJCK/8T9N/FekgxrMcwROOV/ofzpv4pueSHERhrMmYBwGuV5yAmi0gkbfp5L4dgMdhsRbn5o9efXuRxQ4jDSA0a+I17/7Lyofls5aOx1uvp8F6uGXIbA171r4hwqPicYjke5oB1DSAD42Dfdy7rRcPiA7mL8NvU2uhhp3PdlIXhvaP2ew/D4mywP7iHEWe8ajboAevgZzluAXjCVQuR0gtcxpJoAk9ALKXJKyNuZ5AHUmlbQXGgE9BwiV34co6uNfDf4Lz+L9q+F4f/MznowX6/t9Vsj4fO/lXitCDgTR995d4NFD33PwXl8Z7dzOsYWIN73Gz8BQ9SuhFwgfzd8E/DE2P7jQ3xrX3Oq8jjeKYzG/+4lLh02b8Bp6LpRYaKL9oTXaLmZQtAA5IT5PEIwFLVWP9fkoQpaIfFUiVHFWpYVO081dKkRr/APKEhRGAtDaJWUtRCe7p+/VEEJS+c/vVHlCClPaHzUAo2NEJaCjwAZRoOfIdV14cTiMg/wAR3+o/dD2Denos1kL5HhjQTmyba6F5AvoM1DXqssUD3tAaLJPz08tUQ3pG/g5ou7I0tsuILrcXa6689979EOKw7one+2vQaaaIjug4x4DTYcf+IsjxpbeCe7ig8SNZX9Wx5EeK6PC7/UAh7Wkf1bHlSjDDM3VxzOBaARRoUdRv1XrHzxxYpkIZuS8Eftsgg/EanTna9DKWxSta1oq82h0sijXcmMHNXdLS1rRQJFFx/fgvM8dgwzXF7JC6Vxtw0oDy25AWSaXG4nHCDnD8zydQNh9vjafc2gCdAea82DZpc0xkNDjsUGU0aILT42PgUY1QEVulnS+SMBCrCRSlLUsnButa3obedJrYJHAlrSa7lYs7I0cYeLDhQNfD/HuuzwzgkuNjMgcAAa7z9uXXe+WuvD4R07S4FTi8E05GtJ77wDrfdDS8+4ZX9S7E/s7G1zDC4i731/iSCNqOnx8KTpsAAW5Dv9r+ixcdwOKV5cS5pP3gCKJ66g0VxcJx3E4SLscoNaC7sd2hF93RMwnGp8NF2QANbXendvqEnNwF7Dmheb5gmifUCj6rsYf2kw0zcmLZXlmH3Hla6kPHoZW5MTGK7hY+G48lo8NExGWeOMtHMhodfk2wfhssePxWDhPa4HESNceQLiPPMQR69wXK4rBwyYZonEnpRI/6qI9VqMjjG0bB/S1cF/E+IPNmd/8Ard91wRhYhs0fBXBb+Rn9rfol/rcYP81/+t33RdhH/SPgiteAKygDwaK+CzSySSm5HFx7yT80bWNbsKU5mdB6aJYDuqKu9Uc1vl6/VFTldHqqGIeI+KluU1Q5IHcnCulEKw8cwqspZ8b/AMoPiCP1TA5vVDaE5j9qc3xo/NGC3xUsIOIcdgT67o2AcwitQ3EECrtWWAlRUbiz+IVqr7MclLT0MgOtpDhSIIrS78IKE1zUsK+Rx309RXqENgKsyl0Y5kX4WoCeQVWhhg8T6orKiJp+Ueyqj1UpNQSd0evzW6FvuBXSfjxfZ46cMBcGxQMui483USOeta9F2sfisRh5f/TNzbA2CfDYo8OxjnuzHkFq8XYZGCsjCRp2magSOgqz57dF0Jm/qcO0yANJF07YGvL1+CF4okBeJbh3gnM5po8v8LxjnBjtBqPNALQWRvGbLb8zzpY0F1VdNCvUR+0HbMkGIOUhgykD+Q1+J07tF3m8U7ZrhLTSG+6R/UPqT5aJvB4CX8uZoIvmRZoC/PzXIxeOn4jRIvLQsCt9BfieWy5mJxkmIcDJWnQVfj+V3LfxDWQtZ2hDQXta0PoHNdtaPzHTYalct2AxcclmM+WvktzHxvZkB2SXEOJxSBzowZC4Zc9HK0A7N9f3yQNjkaakFVy+6yYgsbpufkvOT57+64DyK1xtaaFj46LGBZpCiJrfMbH67rtngkrWyZhRABbWodZo0e5dA8LmY1+cUQAR0drrR7lp8CxTGOey9XV5Ej/PNd3hWHGBmMEjgXOAOnnodPh1+euHD/pZeykIsgHT6p0RCzRDQd9/cAfvZdP9OcE8vwzMwedWjQA/1A8h1HPStdDujgEL7YNDuPqOnekuI40RlmU5yHkN5WOzOvhusk3EJcPGyTFRhrgTTQ4GxlPPuJAPpaRi5uwyueOZ08j6bLLxGMDPv2XOotA216rkYHgH6qMzyHLZsbUW8+pH0WfAcFfimdo45R6Ec1bD8SObK9pBs6DWul2VoxXs3hJLlhflZl0r3ve/OW97LbieBxUZYn0wDxs/7ct7Wh/EdR9QvEvhcxxa4EHmDovNOaQaIoqr8R+7/RQMQFBbijaPIqzIonNoC1XaOJXfuv1S8oVqWznmPgplURRN4IaKllTm8/gopZQ9PEIlSsHDqfgqpTKFGdvifX/pXQVU1QXM/ID56qaq8oVHFvKNntavXqVVKwfWwA8gAhq1a50x6q8qiqXf8lFVqgJ6H4lXopakPP5XHxqgp5qZkN8ruTD7FEA3mVLTeGkflHcrf5rfCG5BqpYSuG4u7DYjF581uayMOb3gJA9kbBf9Z8O6upDK6ASNe6nZSB4gE+leHLohbVu8ltw8T7VwjdbRIKOoBzj7xaBpR00S48Y7Fu7I6AjXlTuddx5g9533YNVWPAse15Y420sAs8yBmsfFecl/wnFp7/Q0tTcPnHu/nVLcC4aZHkGzG0C3CmmyNQAbs5r9uu/V4fgf1brIpo3oi+5JmYGPyg2vXYHBRYfTNq4CyfxUTRrlv8F3GOwXDPdc6iavc3V61rSjIXO2CrxTDdpRaQ0gENl0uMOFOLDycRpfILoPb2wDo3ee+nd49eSA2CvHcRj7F7WRFr2GhmB+5QOgANch18l5HGYeCF7mh2bnfQ8wa5qxRBvdCMriCMzq8DR+CwROEbw8AGuRFg+IO6jHljg6hp1Fj4JSK2ud946AlxILt9tvAr2EGPw2MZFDmMbyf4gNbYGnPbbxK9FFjocSxkZ9118hTfmiNbbgaP8AtAOmvLJ6rNj+N3EWQucx90aArTenij4GrWbE8RuPs4yQ66OgPwdv6WjPFijpelXXmuW3inEGwkiR2Umidze9Zt/Vc79TiAw+8aur7+l7+qzxA2N5YGtsyB40F09jrvTXVr/gkxNfO8GQ1yJJrnfPYkbXz3WeJnaS5XGr5n79fFXxfDmyd9t5mihYJZY5FoNXuvXcOvAse2aRxYP2tFWQa2G++mhHW61Xp8D2mBDu0eSzoOYPTc/Aj6pd+ClOTOGlo0qgDXXu0QtZnwHC4QGFzO0101INDk69ttltl4hhsMz3S5pdr1I8jp6LQa9rdMorba/crwOLlfPM6Rzy6zudCRy05acuS8bPKZJC5xu+auch3a1ZwDyJSlzcPH+Qe5+qoueOarKr9iwfh/8Akfqht3X0Uyq4IHL5qaq670UEVsPj9UFFSj1XCQdB7Ki0qUeqqZvJTIpS4SDoPZTKeqrKpDx+Uf2qZT1V5VcTjo3+0fRVkKulInHRvsPopkUyqRiB0HwVZFWVT23krDAryBV7U/v6K8rVMoXZvFTK1XlCo+Q/sqw1qqglnSn90jyhDQUZ1eVSgm8O45R6/NboQMgV0F5TjLO0kfIH5iXgk1QeBKTmobEmJjvUroSu/wAQ87vX4j1BSeZVuI4f+IMbGB0hH8wtbdhsZLTRHjWg1IB6p3C8KHy6uy2NNuq3YCKKaYMkflHX87/qn4sBOzEuyh0b4m5jld3Oz6kXRaBRG+6HGcNe0FjacKs919L8x30nSB0JPZusUPieVeR+C+gcIMQytFOe2MZiDnLMtAtzAZfRvQrp4KHCxOIiAzczufM/QLG55edUhLI6SWQhzcolLBoS/RjHU0bfi9Nei4+J4SMXiXSF2hNfABPjxWVtUjY3iLYos1CSINrtGZXPFDmHCj+9F12zR4eFgYM0egsG68fzyWdzrNleXxsgc8lpzC9DlDDtsWjQFeYxTmulc4GwedV6Cv7oVp4ZsDAXSEOYWtbzzMe7Q6cvPlXik4fCSYmQRxjU2d625eOy34XD9qSG66LPhdmJjBo2e5rmdlA7zQ0E17b+C0P4a9rWOGrnDatQLI+njyRPYBA1t72fgSPon28DnItrA8Gx3Xhp3oODjt1tbsHwmZsrXkgAG7rMNOrbFg/3ScEWCZrn6Ad1+itwDhMmIbIXuLHRmSMNcBnBc1p75B3Gmu69Q7CQMAAYA1xa+gKFjYgHa+Y/uu9jZ4YS0MaCHU/uOu4B2SPBuAOOLnBcKw4AJNW4Oe/X/beV53sCuq5HE8I/GOkINO0rptpfwv8AKHJxT2zTmV+hIbQ6D+/5WwkOE2Z0BPZOY19DQu0snKfAjTzXJ4ecYIyGsaXxa2RbgNdAefPTptunmaWI1FRA25kdfLVXdgZGhugOYXpV+oA8lpx4xcrG54W24WC0e8ANdenfy1WfEzySj3oxZ5i7+ZWFxDEtGZuYWBtzFamx7LJh8BOWNkLDTiAD1u69Vl/RYgta7IacQAeRJ2VI8Y1zS4E8h8yfkPdHiuHTYS2yDU1XPTmpisHNhXhkoo1fVNQYnb6LmOYs4XcRxQyOrUlvzFn9U5sVvDu4H6H1VOOhRnYtt3y5fVKkirQfnJECoOMHh7oOyKlqRjBycq7I9FVrhN5fqplUtXixQuqd4nYKiw7ogVR/EGjTX5ohE4qWp/ixpXO9fJX2RpVmUun8fl+qrs9LV2rtlQFqu0TtSNkOUHdWqHHd4DkRpz1tMMFNv82tVm1pdLiSOfpRtUYqr4qsyC7EtJ1sFX2bhsqQMY8Bp1uyMvPWxotMLLGv5p/dLcrRYp1E90bUPAgn6IXRNa095+X4FYcjYfFPyju9fmVshjbkGqlrxuJxxa3u/jHz6ejitTGWdVnvdfUfs7NG3CMkysqMhorcZJO8ReoJDiTr9F0cO4CAPcBofryvuPVaW1SQbx/+diHuIDZWdkznkyBwB0HUH+5Z4scTOS7Y6eFbfVXnFm0LjnGHOtzTkDnZsgbViqdneDqaoEbfqWJlcW9o00CRp49fhR5KEEtzd6R+z/GXRS5n25ge8urcl4Y0u8fuA+6y4TF9k8OdtqT58/RLaaSEeIkfG4ZiMwcAzlY073U/X1WbTtHBt5Sb9bHwUNo8cli3bm/UCvqsxgJb7vJWDpSXxhLwBVNzitwdtdfMBdCAsijFjrrz5fb1TQ4NbVfmhTnBsWGvje6yQTlAdROZzgDZI8t+S2YSRscYfILNUNr36nvJ5jTutao5A3D+/uQa2/q+996+mYWewMpboLczdwBGhFfRbosQJXtex4ykft5+R6g6EV6oGihVarP4pxPsJGlrP/Nu8C2uc1vd0abJyjnyA6aLx2NlgI7KMuv4eW/+3gtMYa8hrneHzSGExzAcQ7EnsjIGBzNWve0doQ0D72rXDQa6+KpsrchM/u3uOfgs0gax5BKx4+MgyvdkqNzyGZQA4NAGm9EbaJOH4mI35i3Q3RFWNtOhHdyUhxWRxsefP+6Xx32gcGfyAC8u0LhQAF5vxbmv3oujg5pOxHbFzmuNNcGhv/50JPLevNdjDyRSZXPDsjvdBFb9OvnXJeOEbsVPsyF7ybDjlZoKJF7c/ZHJO3B4ZwkBcxp0DRqNbAru69KXejYzDwdm852AgihqNcwHlvfhpskcQ8xu7Mu7rXWS2jmI5grVTJHfqKsuboDyB5Hp3rR+nZI44gDM5zaAOwHTu7/gvQuxgEYdlO1+Pr47LxMmHaJXMB2PkvnWIb2MjmXdEix3LN4tjzmAZ+INF+jga9HpuGjoa9/qs0hs6LXwzy6soFBpHtt+/BILL8U0FWzVvRsmtuRr46oTHYoKgReqmZlgEtAPLxo0dR6Kw3KAiKWknI2BO409PqgDAd0IXNxslhrWFxJAAAJJJ2ArdEMMCQBur1Xoo/sxiS1z3BjSAe6XDMdBRBbY3J3PJbW8JkLTqAeiPK6rWHi7a8McKIsEba6u5rM6MsOU8q/PVKdupP3Wmtaq/Un/APQ90Lm2AAiBRIXVQF9CfGgUDorFKZtUZ+J+N/BJdDRKMOSk0xDwfA15ty/O1pLB9PRKJ1tbXDsFNLl7NuYGgX7NB2N+o5I24CTEatGnXlpomtQ+I8OlikqQN1HI2NPTopNgHw0Heio6HVYPGJ3Brqq2nM3+mvoVIGAOHmlP5rLgx7i0a0DQPnQH6fFOdE0mkAK3sM5+UVrvv567BMjEYbSYNlhYr7zKDXZn5WggWNRYHvVoWtttjp6pa3YZJIA5j9GkOLQDbTmy04abkEnmRmOyN+aMZbsEJh91KdqQ6hqRTiP9zswb6c/ZIDdC5L1RcRiPus5EB3Ua/eOviCrc45EVqWYa2tbrmeS3cV0FHrd+yjQC4NG/5/dTkm8XgpICA5oDiLAsEkk1dDY2Bp4qPiewgOGp+6JzS3dLPZJGW52PbpbMwLbtorfoL9woYnM1IpBRB1QcbiwWCta0B5nUe471qE59DyCslanC4ZcrHsaX5WFtADu5s5rqXauKU7CmVpAG5B8xt8QFoje4AEC6B8vy1eTj0xdCwOzOD9TeV1BrrznYi6XQwGAiax01NIeMpB/jzLu48wR3Lq4R8giD6a4OOU3dit/pRQuJcVltjTIRTnyBwcbDnB1gOHKtPdNmylrXxONaAb1oKJ62Ss/EWsFPjFAnTpoKPxOvxQsK3tnszudvbnficc5aXZq5kM9is2HgbPIA8/316lYYWCV4BK0sTwt0LBXeeZD2bctgtsAk1toRr4rc7CHD+805nZtBV6dfH0WnsDCQ4am9B9V53E6uc0tu3uZl565m1pvVLXPiO0EMbBlLTrVUSLF+da7bldB2NBMDGCi08qokW3N51rdaWk+IcKzufkc1tEl1nvOsEta0dNNh68lqmeII29m0kVZq9xobP5S7Zx7sJC0CMvGWyRtpobOvPfomPs3wXtJSx/aMjEfaSPY3NqbIbqDQGUiztquWJTiGnML+en3+C85ieLSYuMRyNF83a+neee420XcTwsbX5YpJLLu6x7HNeGEgFzg5oHX21rWufLE1pJA0+y45aNgs4PJma3uut4qxqA46Vz5HXyQiO26aIV6N+BkwzR2mQZ25mBrw6wC2jtYtrr/ZUli7PSx+f7phaWpSISZc4Y4tblOajla5woW7lyOvUJZjIaXVogAO6dw2GfPI2KOr1AJOje8SSSeepRRRGV4YOn1RauNBbjfsyzshkkPa8s4DGSWCW5bs7eK1NwLJGmiQR10B7xunmPK0GxqjcI4dLE/MwRl4tjo3OAIc0fd1B5AGxV9QphYnxScrqqJ1v1/OY50GuAulOI42XTEQxOE5DzJbrAawNBNE1WY8tw3cWUwuAkdJEypOfhQ16VfTlSY6d7mhvIJPD4PDyTTDEOcSMrmUSL/l5qvf8Q36DqQlBsBmcJbs7b9PzdKazMHE8khxSDsXiNpDie+0A5nWA5oaRWlmgBZ23SsRF2Roa3W3590t2miyxIWmqrL3vjdelEeqzZeaDYp+TDkGDtO42VxykVvYDwddKzbeIWluH0bn0B+6LakV/A5ZmxOhotIkILnBrXBspaKPU23+4ehfo3uAI2118z/ZXkLqpein4j2ETIsVAYWnLldGRkJygusM2q6o2SRoea1ziPshHiGU0kbbeny16rRFM6E3shxiXGQtfIXYaEZHAODiXAt8+9qRR301GxNz+9DchyMFdT/v3c+oVNY+Y0N0j9pPs0zs3SwPLmhjnd9zQ0kAitgdrFa+nNTsLE+LtYXafnVDLCWEg7r5zFiTR1DRVgACr1cfh8ysxiHPVZV6Hh8zOzbUg2vXNdk67NrdNZGaTG7LIwjyXRu5tmdXgW5xf/1NSz7jNOgPy+6rovUcTGYNs6BrHNHTMAa8eiTM8u17gicsvFRBpc8bt0ArSgwECvUewVgoV07NzzaHgeAvQV/Ugl008FCh4echjXjTuHTlrr+qqRvvBqpP4PF5W6tuQuaGyZiHMIFgjkdq1TYpK1rXkeiIFU4TjH4iRv8AEOdI1zZXhthlEVWrRZ1cT8E9tSOyu2F92pvXSkWYvILtVzmNMgAbTS9pygmhRsDryA9Fkf7r6/P3UqNWaXpOLxCGN4jzAd0HvGzZDgSb1rNXiBryI6E7WxRuDNB3eN/WvBE7QLEwkbQXGrNF2uxJLiQRWoOUaJPD3Zpms/qLQfC1owPvTNYf5ED/AKgsf7Supnk9rh4feseWo9k98hc1zaoZnUOmpUxkhdbeWYn5rsFxmSoYhpka/vc3MmLbYeoBFpIlLWiuVrE2Qtqldv2ilDGyGjT+83YPyu0v+74JzZOzlDgPHv3TziHMLT6LOOJccSXWQbc4Fpogv6HlVrOS19kjc7eaQH+/m7yvQYc587tQ5ga8EVuQ4b1fJb34qRmDaG8w9vxIK77sXJFgYy3+XaN9WlPx8cfFUbbDdRo6tmuN7c8jfZcyKQvLRZFdCRfj1XGZKW22ktBxPvOaGBtvYHkGs1Anpt/MO5J8U7ES0ctaaH129VV8lrcIEcLpJGRDtHNBc/MTYe5wygHQAZG6eC1xHKxx8fmUbCACaT32icOwEjmROc6tSwWM7QdCNiBp6KYhlRe/qa3oda5In0RmASPDuHhsLrc9zcQxxMdgRRktDgY2VpVDnrQ2S2OGQAjcfMWrjithN8ifgsTFw9nIQ0nvNa69LtznA60sE7OyfpzB/PRZ7LXW1P4172yMcHkOAaARbQARmFNvqT78k+bNYINV9v8AdE7SirR45xzPNZnRtffRweTfnr8As5fmdnoZqsHpqVbZHZSL0K28HxQyRvcGhlGHMBXfzSUb000PwXSZO6ZuYe7WUmq1s1rojbIADovLYyXLM8jn2b6vmYmvIPUWufM4smNc6Py+6Qd0A52v7QPdnbQDufeYeZu9ufVE9xa4uH5opqNVo8PwDZpu9YNBpIqyMp8OrAfVVhv8R9Hu+SIDMdV5/wC0vEHlgYTpHK1zetluovb8I2Cc15c0goHuJACvguLyNEcQPdDHO9CR3SPAgG+tIS+4sp1Gv58Rapsjm1S+gQ8Tb2kUL4w8BwjBLjyZC8OI2P8A5qo/lvTYdaMtZljA0Gg17gfqtTnW7VP8XxzsPC7MGyZdAMoa2jmoZaI0yKnZ4Yj2hz+QGh5eSOSQDVorzXmuIcTkfgny2KL5WBlDRplliaL6tDN6F3qsmImdRbyuvjfySXk5bXybHNLao7iRteWpPn3gPRVHqPgk1otrgclwMNcj8HEX8E0ikQ2X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ewallpapershub.com/wp-content/uploads/2014/07/rainbow-rainbow-hd-wallpap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19400"/>
            <a:ext cx="2910226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 n-type or p-type</a:t>
            </a:r>
          </a:p>
          <a:p>
            <a:r>
              <a:rPr lang="en-US" dirty="0" smtClean="0"/>
              <a:t>Draw MOSFET, solar cell, photomultiplier, etc.</a:t>
            </a:r>
          </a:p>
          <a:p>
            <a:r>
              <a:rPr lang="en-US" dirty="0" smtClean="0"/>
              <a:t>Polymer/Metal matching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Don’t forget all the stress strain stuff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Things I would know how to do…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3048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9600" dirty="0" smtClean="0"/>
              <a:t>….Everything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need to know…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can you reasonably know…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9600" dirty="0" smtClean="0"/>
              <a:t>….Less than everything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what you’ve done in homework/quizzes</a:t>
            </a:r>
          </a:p>
          <a:p>
            <a:r>
              <a:rPr lang="en-US" dirty="0" smtClean="0"/>
              <a:t>Know the </a:t>
            </a:r>
            <a:r>
              <a:rPr lang="en-US" dirty="0" err="1" smtClean="0"/>
              <a:t>vocab</a:t>
            </a:r>
            <a:r>
              <a:rPr lang="en-US" dirty="0" smtClean="0"/>
              <a:t>… I’m not going to go over it here</a:t>
            </a:r>
          </a:p>
          <a:p>
            <a:r>
              <a:rPr lang="en-US" dirty="0" smtClean="0"/>
              <a:t>Practice test – Often questions are based on/copied from these tests</a:t>
            </a:r>
          </a:p>
          <a:p>
            <a:r>
              <a:rPr lang="en-US" dirty="0" smtClean="0"/>
              <a:t>What he emphasizes in the review</a:t>
            </a:r>
          </a:p>
          <a:p>
            <a:pPr lvl="1"/>
            <a:r>
              <a:rPr lang="en-US" dirty="0" smtClean="0"/>
              <a:t>Dr. Cook wants everyone to get an A, so pay attention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Conduction is like the river</a:t>
            </a:r>
          </a:p>
          <a:p>
            <a:r>
              <a:rPr lang="en-US" dirty="0" smtClean="0"/>
              <a:t>Band Gap </a:t>
            </a:r>
          </a:p>
          <a:p>
            <a:r>
              <a:rPr lang="en-US" dirty="0" smtClean="0"/>
              <a:t>Basic Equations</a:t>
            </a:r>
          </a:p>
          <a:p>
            <a:pPr lvl="1"/>
            <a:r>
              <a:rPr lang="en-US" dirty="0" smtClean="0"/>
              <a:t>V = IR</a:t>
            </a:r>
          </a:p>
          <a:p>
            <a:pPr lvl="1"/>
            <a:r>
              <a:rPr lang="en-US" dirty="0" smtClean="0"/>
              <a:t>Resistivity: Rho = R*A/length</a:t>
            </a:r>
          </a:p>
          <a:p>
            <a:pPr lvl="1"/>
            <a:r>
              <a:rPr lang="en-US" dirty="0" smtClean="0"/>
              <a:t>Conductivity: sigma = 1/rho</a:t>
            </a:r>
          </a:p>
          <a:p>
            <a:r>
              <a:rPr lang="en-US" dirty="0" smtClean="0"/>
              <a:t>What will raise/lower the conduction?</a:t>
            </a:r>
          </a:p>
          <a:p>
            <a:pPr lvl="1"/>
            <a:r>
              <a:rPr lang="en-US" dirty="0" smtClean="0"/>
              <a:t>Think of the river</a:t>
            </a:r>
          </a:p>
          <a:p>
            <a:pPr lvl="1"/>
            <a:r>
              <a:rPr lang="en-US" dirty="0" smtClean="0"/>
              <a:t>Metal </a:t>
            </a:r>
            <a:r>
              <a:rPr lang="en-US" dirty="0" err="1" smtClean="0"/>
              <a:t>vs</a:t>
            </a:r>
            <a:r>
              <a:rPr lang="en-US" dirty="0" smtClean="0"/>
              <a:t> Semiconductor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Conduction stuff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Intrinsic – Pure Si (n = p)</a:t>
            </a:r>
          </a:p>
          <a:p>
            <a:r>
              <a:rPr lang="en-US" dirty="0" smtClean="0"/>
              <a:t>Extrinsic</a:t>
            </a:r>
          </a:p>
          <a:p>
            <a:pPr lvl="1"/>
            <a:r>
              <a:rPr lang="en-US" dirty="0" smtClean="0"/>
              <a:t>N-type (n&gt;&gt;p)</a:t>
            </a:r>
          </a:p>
          <a:p>
            <a:pPr lvl="1"/>
            <a:r>
              <a:rPr lang="en-US" dirty="0" smtClean="0"/>
              <a:t>P-type (p&lt;&lt;n)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Sigma = </a:t>
            </a:r>
            <a:r>
              <a:rPr lang="en-US" dirty="0" err="1" smtClean="0"/>
              <a:t>n.i</a:t>
            </a:r>
            <a:r>
              <a:rPr lang="en-US" dirty="0" smtClean="0"/>
              <a:t> |e| (</a:t>
            </a:r>
            <a:r>
              <a:rPr lang="en-US" dirty="0" err="1" smtClean="0"/>
              <a:t>ue</a:t>
            </a:r>
            <a:r>
              <a:rPr lang="en-US" dirty="0" smtClean="0"/>
              <a:t> + uh)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Extrinsic vs. Intrinsic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0" y="1219200"/>
            <a:ext cx="40005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Photomultiplier</a:t>
            </a:r>
          </a:p>
          <a:p>
            <a:endParaRPr lang="en-US" dirty="0" smtClean="0"/>
          </a:p>
          <a:p>
            <a:r>
              <a:rPr lang="en-US" dirty="0" smtClean="0"/>
              <a:t>MOSFET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Useful Stuff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905000"/>
            <a:ext cx="372427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895600"/>
            <a:ext cx="46767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how to calculate the mass/moles necessary to polymerize***</a:t>
            </a:r>
          </a:p>
          <a:p>
            <a:r>
              <a:rPr lang="en-US" dirty="0" smtClean="0"/>
              <a:t>What effect will ____ (fabrication method) have on the strength/ductility/other properties of the polymer</a:t>
            </a:r>
          </a:p>
          <a:p>
            <a:r>
              <a:rPr lang="en-US" dirty="0" err="1" smtClean="0"/>
              <a:t>Tg</a:t>
            </a:r>
            <a:r>
              <a:rPr lang="en-US" dirty="0" smtClean="0"/>
              <a:t> and Tm… what do you want?</a:t>
            </a:r>
          </a:p>
          <a:p>
            <a:r>
              <a:rPr lang="en-US" dirty="0" smtClean="0"/>
              <a:t>Advanced </a:t>
            </a:r>
            <a:r>
              <a:rPr lang="en-US" dirty="0" smtClean="0"/>
              <a:t>polymers – UHMW PE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kind of thing will be there…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58102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962400"/>
            <a:ext cx="59531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4175</TotalTime>
  <Words>236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The Best Review Ever Exam 3 </vt:lpstr>
      <vt:lpstr>What you need to know…</vt:lpstr>
      <vt:lpstr>What can you reasonably know…</vt:lpstr>
      <vt:lpstr>The Solution?</vt:lpstr>
      <vt:lpstr>Conduction stuff</vt:lpstr>
      <vt:lpstr>Extrinsic vs. Intrinsic</vt:lpstr>
      <vt:lpstr>The Useful Stuff</vt:lpstr>
      <vt:lpstr>Polymers</vt:lpstr>
      <vt:lpstr>This kind of thing will be there…</vt:lpstr>
      <vt:lpstr>Things I would know how to do…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Best Review Ever Part 2</dc:title>
  <dc:creator>Ryan</dc:creator>
  <cp:lastModifiedBy>Ryan</cp:lastModifiedBy>
  <cp:revision>8</cp:revision>
  <dcterms:created xsi:type="dcterms:W3CDTF">2014-09-27T06:12:34Z</dcterms:created>
  <dcterms:modified xsi:type="dcterms:W3CDTF">2014-11-19T02:40:12Z</dcterms:modified>
</cp:coreProperties>
</file>