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73" r:id="rId3"/>
    <p:sldId id="287" r:id="rId4"/>
    <p:sldId id="276" r:id="rId5"/>
    <p:sldId id="277" r:id="rId6"/>
    <p:sldId id="278" r:id="rId7"/>
    <p:sldId id="279" r:id="rId8"/>
    <p:sldId id="288" r:id="rId9"/>
    <p:sldId id="289" r:id="rId10"/>
    <p:sldId id="291" r:id="rId11"/>
    <p:sldId id="290" r:id="rId12"/>
    <p:sldId id="293" r:id="rId13"/>
    <p:sldId id="292"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B0F7F-0229-4521-9C04-FDF37A5CD8A2}" v="219" dt="2021-05-20T16:13:27.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33" autoAdjust="0"/>
  </p:normalViewPr>
  <p:slideViewPr>
    <p:cSldViewPr snapToGrid="0">
      <p:cViewPr varScale="1">
        <p:scale>
          <a:sx n="47" d="100"/>
          <a:sy n="47" d="100"/>
        </p:scale>
        <p:origin x="77"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an Amin (UG)" userId="8cd3fd8f-1173-474d-afaf-ca649b8f4445" providerId="ADAL" clId="{22EB0F7F-0229-4521-9C04-FDF37A5CD8A2}"/>
    <pc:docChg chg="undo custSel addSld delSld modSld sldOrd">
      <pc:chgData name="Keaan Amin (UG)" userId="8cd3fd8f-1173-474d-afaf-ca649b8f4445" providerId="ADAL" clId="{22EB0F7F-0229-4521-9C04-FDF37A5CD8A2}" dt="2021-05-20T16:13:27.274" v="2082" actId="20577"/>
      <pc:docMkLst>
        <pc:docMk/>
      </pc:docMkLst>
      <pc:sldChg chg="addSp delSp modSp mod">
        <pc:chgData name="Keaan Amin (UG)" userId="8cd3fd8f-1173-474d-afaf-ca649b8f4445" providerId="ADAL" clId="{22EB0F7F-0229-4521-9C04-FDF37A5CD8A2}" dt="2021-05-13T16:54:48.908" v="799" actId="478"/>
        <pc:sldMkLst>
          <pc:docMk/>
          <pc:sldMk cId="1109808842" sldId="256"/>
        </pc:sldMkLst>
        <pc:spChg chg="mod">
          <ac:chgData name="Keaan Amin (UG)" userId="8cd3fd8f-1173-474d-afaf-ca649b8f4445" providerId="ADAL" clId="{22EB0F7F-0229-4521-9C04-FDF37A5CD8A2}" dt="2021-05-13T12:56:03.719" v="41" actId="20577"/>
          <ac:spMkLst>
            <pc:docMk/>
            <pc:sldMk cId="1109808842" sldId="256"/>
            <ac:spMk id="2" creationId="{00000000-0000-0000-0000-000000000000}"/>
          </ac:spMkLst>
        </pc:spChg>
        <pc:spChg chg="del mod">
          <ac:chgData name="Keaan Amin (UG)" userId="8cd3fd8f-1173-474d-afaf-ca649b8f4445" providerId="ADAL" clId="{22EB0F7F-0229-4521-9C04-FDF37A5CD8A2}" dt="2021-05-13T16:54:48.908" v="799" actId="478"/>
          <ac:spMkLst>
            <pc:docMk/>
            <pc:sldMk cId="1109808842" sldId="256"/>
            <ac:spMk id="3" creationId="{00000000-0000-0000-0000-000000000000}"/>
          </ac:spMkLst>
        </pc:spChg>
        <pc:spChg chg="add mod">
          <ac:chgData name="Keaan Amin (UG)" userId="8cd3fd8f-1173-474d-afaf-ca649b8f4445" providerId="ADAL" clId="{22EB0F7F-0229-4521-9C04-FDF37A5CD8A2}" dt="2021-05-13T16:54:48.908" v="799" actId="478"/>
          <ac:spMkLst>
            <pc:docMk/>
            <pc:sldMk cId="1109808842" sldId="256"/>
            <ac:spMk id="5" creationId="{C19C8CEE-6ED3-4F01-845B-ABD97703A2CC}"/>
          </ac:spMkLst>
        </pc:spChg>
      </pc:sldChg>
      <pc:sldChg chg="del">
        <pc:chgData name="Keaan Amin (UG)" userId="8cd3fd8f-1173-474d-afaf-ca649b8f4445" providerId="ADAL" clId="{22EB0F7F-0229-4521-9C04-FDF37A5CD8A2}" dt="2021-05-13T15:50:10.962" v="725" actId="47"/>
        <pc:sldMkLst>
          <pc:docMk/>
          <pc:sldMk cId="3125557388" sldId="267"/>
        </pc:sldMkLst>
      </pc:sldChg>
      <pc:sldChg chg="del">
        <pc:chgData name="Keaan Amin (UG)" userId="8cd3fd8f-1173-474d-afaf-ca649b8f4445" providerId="ADAL" clId="{22EB0F7F-0229-4521-9C04-FDF37A5CD8A2}" dt="2021-05-13T13:30:55.639" v="302" actId="47"/>
        <pc:sldMkLst>
          <pc:docMk/>
          <pc:sldMk cId="2171263616" sldId="271"/>
        </pc:sldMkLst>
      </pc:sldChg>
      <pc:sldChg chg="del">
        <pc:chgData name="Keaan Amin (UG)" userId="8cd3fd8f-1173-474d-afaf-ca649b8f4445" providerId="ADAL" clId="{22EB0F7F-0229-4521-9C04-FDF37A5CD8A2}" dt="2021-05-13T15:50:10.535" v="724" actId="47"/>
        <pc:sldMkLst>
          <pc:docMk/>
          <pc:sldMk cId="4046465448" sldId="272"/>
        </pc:sldMkLst>
      </pc:sldChg>
      <pc:sldChg chg="addSp delSp modSp mod modNotesTx">
        <pc:chgData name="Keaan Amin (UG)" userId="8cd3fd8f-1173-474d-afaf-ca649b8f4445" providerId="ADAL" clId="{22EB0F7F-0229-4521-9C04-FDF37A5CD8A2}" dt="2021-05-13T14:02:34.520" v="694" actId="20577"/>
        <pc:sldMkLst>
          <pc:docMk/>
          <pc:sldMk cId="1043247193" sldId="273"/>
        </pc:sldMkLst>
        <pc:spChg chg="mod">
          <ac:chgData name="Keaan Amin (UG)" userId="8cd3fd8f-1173-474d-afaf-ca649b8f4445" providerId="ADAL" clId="{22EB0F7F-0229-4521-9C04-FDF37A5CD8A2}" dt="2021-05-13T14:02:34.520" v="694" actId="20577"/>
          <ac:spMkLst>
            <pc:docMk/>
            <pc:sldMk cId="1043247193" sldId="273"/>
            <ac:spMk id="2" creationId="{00000000-0000-0000-0000-000000000000}"/>
          </ac:spMkLst>
        </pc:spChg>
        <pc:spChg chg="del">
          <ac:chgData name="Keaan Amin (UG)" userId="8cd3fd8f-1173-474d-afaf-ca649b8f4445" providerId="ADAL" clId="{22EB0F7F-0229-4521-9C04-FDF37A5CD8A2}" dt="2021-05-13T14:01:51.534" v="627" actId="478"/>
          <ac:spMkLst>
            <pc:docMk/>
            <pc:sldMk cId="1043247193" sldId="273"/>
            <ac:spMk id="3" creationId="{00000000-0000-0000-0000-000000000000}"/>
          </ac:spMkLst>
        </pc:spChg>
        <pc:spChg chg="add del mod">
          <ac:chgData name="Keaan Amin (UG)" userId="8cd3fd8f-1173-474d-afaf-ca649b8f4445" providerId="ADAL" clId="{22EB0F7F-0229-4521-9C04-FDF37A5CD8A2}" dt="2021-05-13T14:01:54.394" v="628" actId="478"/>
          <ac:spMkLst>
            <pc:docMk/>
            <pc:sldMk cId="1043247193" sldId="273"/>
            <ac:spMk id="6" creationId="{D5B65176-9FAF-4954-BACD-453ACD68893A}"/>
          </ac:spMkLst>
        </pc:spChg>
        <pc:graphicFrameChg chg="add del mod">
          <ac:chgData name="Keaan Amin (UG)" userId="8cd3fd8f-1173-474d-afaf-ca649b8f4445" providerId="ADAL" clId="{22EB0F7F-0229-4521-9C04-FDF37A5CD8A2}" dt="2021-05-13T14:02:31.161" v="678" actId="20577"/>
          <ac:graphicFrameMkLst>
            <pc:docMk/>
            <pc:sldMk cId="1043247193" sldId="273"/>
            <ac:graphicFrameMk id="5" creationId="{00000000-0000-0000-0000-000000000000}"/>
          </ac:graphicFrameMkLst>
        </pc:graphicFrameChg>
        <pc:picChg chg="add del mod">
          <ac:chgData name="Keaan Amin (UG)" userId="8cd3fd8f-1173-474d-afaf-ca649b8f4445" providerId="ADAL" clId="{22EB0F7F-0229-4521-9C04-FDF37A5CD8A2}" dt="2021-05-13T14:01:26.597" v="626" actId="478"/>
          <ac:picMkLst>
            <pc:docMk/>
            <pc:sldMk cId="1043247193" sldId="273"/>
            <ac:picMk id="1026" creationId="{25008C85-44C8-406B-BA52-A1310DF1EEE6}"/>
          </ac:picMkLst>
        </pc:picChg>
      </pc:sldChg>
      <pc:sldChg chg="del">
        <pc:chgData name="Keaan Amin (UG)" userId="8cd3fd8f-1173-474d-afaf-ca649b8f4445" providerId="ADAL" clId="{22EB0F7F-0229-4521-9C04-FDF37A5CD8A2}" dt="2021-05-13T15:50:07.896" v="712" actId="47"/>
        <pc:sldMkLst>
          <pc:docMk/>
          <pc:sldMk cId="981686639" sldId="274"/>
        </pc:sldMkLst>
      </pc:sldChg>
      <pc:sldChg chg="del">
        <pc:chgData name="Keaan Amin (UG)" userId="8cd3fd8f-1173-474d-afaf-ca649b8f4445" providerId="ADAL" clId="{22EB0F7F-0229-4521-9C04-FDF37A5CD8A2}" dt="2021-05-13T15:50:09.666" v="721" actId="47"/>
        <pc:sldMkLst>
          <pc:docMk/>
          <pc:sldMk cId="610591719" sldId="275"/>
        </pc:sldMkLst>
      </pc:sldChg>
      <pc:sldChg chg="modSp add del mod">
        <pc:chgData name="Keaan Amin (UG)" userId="8cd3fd8f-1173-474d-afaf-ca649b8f4445" providerId="ADAL" clId="{22EB0F7F-0229-4521-9C04-FDF37A5CD8A2}" dt="2021-05-13T16:06:58.189" v="740" actId="113"/>
        <pc:sldMkLst>
          <pc:docMk/>
          <pc:sldMk cId="2068955172" sldId="276"/>
        </pc:sldMkLst>
        <pc:spChg chg="mod">
          <ac:chgData name="Keaan Amin (UG)" userId="8cd3fd8f-1173-474d-afaf-ca649b8f4445" providerId="ADAL" clId="{22EB0F7F-0229-4521-9C04-FDF37A5CD8A2}" dt="2021-05-13T16:06:58.189" v="740" actId="113"/>
          <ac:spMkLst>
            <pc:docMk/>
            <pc:sldMk cId="2068955172" sldId="276"/>
            <ac:spMk id="7" creationId="{00000000-0000-0000-0000-000000000000}"/>
          </ac:spMkLst>
        </pc:spChg>
      </pc:sldChg>
      <pc:sldChg chg="add del">
        <pc:chgData name="Keaan Amin (UG)" userId="8cd3fd8f-1173-474d-afaf-ca649b8f4445" providerId="ADAL" clId="{22EB0F7F-0229-4521-9C04-FDF37A5CD8A2}" dt="2021-05-13T15:50:16.830" v="727"/>
        <pc:sldMkLst>
          <pc:docMk/>
          <pc:sldMk cId="1680996267" sldId="277"/>
        </pc:sldMkLst>
      </pc:sldChg>
      <pc:sldChg chg="delSp add setBg delDesignElem">
        <pc:chgData name="Keaan Amin (UG)" userId="8cd3fd8f-1173-474d-afaf-ca649b8f4445" providerId="ADAL" clId="{22EB0F7F-0229-4521-9C04-FDF37A5CD8A2}" dt="2021-05-13T16:06:30.321" v="730"/>
        <pc:sldMkLst>
          <pc:docMk/>
          <pc:sldMk cId="2411767172" sldId="278"/>
        </pc:sldMkLst>
        <pc:grpChg chg="del">
          <ac:chgData name="Keaan Amin (UG)" userId="8cd3fd8f-1173-474d-afaf-ca649b8f4445" providerId="ADAL" clId="{22EB0F7F-0229-4521-9C04-FDF37A5CD8A2}" dt="2021-05-13T16:06:30.321" v="730"/>
          <ac:grpSpMkLst>
            <pc:docMk/>
            <pc:sldMk cId="2411767172" sldId="278"/>
            <ac:grpSpMk id="9" creationId="{E09B7E24-271E-4A3A-9D65-EE95ED9723D3}"/>
          </ac:grpSpMkLst>
        </pc:grpChg>
      </pc:sldChg>
      <pc:sldChg chg="add ord">
        <pc:chgData name="Keaan Amin (UG)" userId="8cd3fd8f-1173-474d-afaf-ca649b8f4445" providerId="ADAL" clId="{22EB0F7F-0229-4521-9C04-FDF37A5CD8A2}" dt="2021-05-13T16:08:34.617" v="768"/>
        <pc:sldMkLst>
          <pc:docMk/>
          <pc:sldMk cId="1623344571" sldId="279"/>
        </pc:sldMkLst>
      </pc:sldChg>
      <pc:sldChg chg="add del">
        <pc:chgData name="Keaan Amin (UG)" userId="8cd3fd8f-1173-474d-afaf-ca649b8f4445" providerId="ADAL" clId="{22EB0F7F-0229-4521-9C04-FDF37A5CD8A2}" dt="2021-05-13T16:48:20.698" v="797" actId="47"/>
        <pc:sldMkLst>
          <pc:docMk/>
          <pc:sldMk cId="4065966688" sldId="280"/>
        </pc:sldMkLst>
      </pc:sldChg>
      <pc:sldChg chg="del">
        <pc:chgData name="Keaan Amin (UG)" userId="8cd3fd8f-1173-474d-afaf-ca649b8f4445" providerId="ADAL" clId="{22EB0F7F-0229-4521-9C04-FDF37A5CD8A2}" dt="2021-05-13T15:50:09.011" v="717" actId="47"/>
        <pc:sldMkLst>
          <pc:docMk/>
          <pc:sldMk cId="3142270665" sldId="284"/>
        </pc:sldMkLst>
      </pc:sldChg>
      <pc:sldChg chg="del">
        <pc:chgData name="Keaan Amin (UG)" userId="8cd3fd8f-1173-474d-afaf-ca649b8f4445" providerId="ADAL" clId="{22EB0F7F-0229-4521-9C04-FDF37A5CD8A2}" dt="2021-05-13T14:05:30.374" v="711" actId="47"/>
        <pc:sldMkLst>
          <pc:docMk/>
          <pc:sldMk cId="21627670" sldId="285"/>
        </pc:sldMkLst>
      </pc:sldChg>
      <pc:sldChg chg="del">
        <pc:chgData name="Keaan Amin (UG)" userId="8cd3fd8f-1173-474d-afaf-ca649b8f4445" providerId="ADAL" clId="{22EB0F7F-0229-4521-9C04-FDF37A5CD8A2}" dt="2021-05-13T15:50:08.140" v="713" actId="47"/>
        <pc:sldMkLst>
          <pc:docMk/>
          <pc:sldMk cId="2767752112" sldId="286"/>
        </pc:sldMkLst>
      </pc:sldChg>
      <pc:sldChg chg="addSp delSp modSp mod setBg">
        <pc:chgData name="Keaan Amin (UG)" userId="8cd3fd8f-1173-474d-afaf-ca649b8f4445" providerId="ADAL" clId="{22EB0F7F-0229-4521-9C04-FDF37A5CD8A2}" dt="2021-05-13T14:02:43.546" v="710" actId="20577"/>
        <pc:sldMkLst>
          <pc:docMk/>
          <pc:sldMk cId="2599447561" sldId="287"/>
        </pc:sldMkLst>
        <pc:spChg chg="mod">
          <ac:chgData name="Keaan Amin (UG)" userId="8cd3fd8f-1173-474d-afaf-ca649b8f4445" providerId="ADAL" clId="{22EB0F7F-0229-4521-9C04-FDF37A5CD8A2}" dt="2021-05-13T14:02:43.546" v="710" actId="20577"/>
          <ac:spMkLst>
            <pc:docMk/>
            <pc:sldMk cId="2599447561" sldId="287"/>
            <ac:spMk id="2" creationId="{00000000-0000-0000-0000-000000000000}"/>
          </ac:spMkLst>
        </pc:spChg>
        <pc:spChg chg="add del mod">
          <ac:chgData name="Keaan Amin (UG)" userId="8cd3fd8f-1173-474d-afaf-ca649b8f4445" providerId="ADAL" clId="{22EB0F7F-0229-4521-9C04-FDF37A5CD8A2}" dt="2021-05-13T13:31:57.114" v="305" actId="478"/>
          <ac:spMkLst>
            <pc:docMk/>
            <pc:sldMk cId="2599447561" sldId="287"/>
            <ac:spMk id="5" creationId="{C04C8557-45FA-42EE-B770-C7AB6B32D598}"/>
          </ac:spMkLst>
        </pc:spChg>
        <pc:spChg chg="add">
          <ac:chgData name="Keaan Amin (UG)" userId="8cd3fd8f-1173-474d-afaf-ca649b8f4445" providerId="ADAL" clId="{22EB0F7F-0229-4521-9C04-FDF37A5CD8A2}" dt="2021-05-13T13:32:10.505" v="307" actId="26606"/>
          <ac:spMkLst>
            <pc:docMk/>
            <pc:sldMk cId="2599447561" sldId="287"/>
            <ac:spMk id="83" creationId="{5AFB35D3-858E-4E79-BF76-43CADC0A2E54}"/>
          </ac:spMkLst>
        </pc:spChg>
        <pc:grpChg chg="add">
          <ac:chgData name="Keaan Amin (UG)" userId="8cd3fd8f-1173-474d-afaf-ca649b8f4445" providerId="ADAL" clId="{22EB0F7F-0229-4521-9C04-FDF37A5CD8A2}" dt="2021-05-13T13:32:10.505" v="307" actId="26606"/>
          <ac:grpSpMkLst>
            <pc:docMk/>
            <pc:sldMk cId="2599447561" sldId="287"/>
            <ac:grpSpMk id="71" creationId="{E09B7E24-271E-4A3A-9D65-EE95ED9723D3}"/>
          </ac:grpSpMkLst>
        </pc:grpChg>
        <pc:graphicFrameChg chg="del">
          <ac:chgData name="Keaan Amin (UG)" userId="8cd3fd8f-1173-474d-afaf-ca649b8f4445" providerId="ADAL" clId="{22EB0F7F-0229-4521-9C04-FDF37A5CD8A2}" dt="2021-05-13T13:31:55.322" v="304" actId="478"/>
          <ac:graphicFrameMkLst>
            <pc:docMk/>
            <pc:sldMk cId="2599447561" sldId="287"/>
            <ac:graphicFrameMk id="4" creationId="{00000000-0000-0000-0000-000000000000}"/>
          </ac:graphicFrameMkLst>
        </pc:graphicFrameChg>
        <pc:picChg chg="add mod">
          <ac:chgData name="Keaan Amin (UG)" userId="8cd3fd8f-1173-474d-afaf-ca649b8f4445" providerId="ADAL" clId="{22EB0F7F-0229-4521-9C04-FDF37A5CD8A2}" dt="2021-05-13T13:32:30.995" v="315" actId="1038"/>
          <ac:picMkLst>
            <pc:docMk/>
            <pc:sldMk cId="2599447561" sldId="287"/>
            <ac:picMk id="2050" creationId="{EDAB5F94-DC16-42F2-B6F8-B7BF6BCDE4C2}"/>
          </ac:picMkLst>
        </pc:picChg>
      </pc:sldChg>
      <pc:sldChg chg="add">
        <pc:chgData name="Keaan Amin (UG)" userId="8cd3fd8f-1173-474d-afaf-ca649b8f4445" providerId="ADAL" clId="{22EB0F7F-0229-4521-9C04-FDF37A5CD8A2}" dt="2021-05-13T16:06:30.321" v="730"/>
        <pc:sldMkLst>
          <pc:docMk/>
          <pc:sldMk cId="714739273" sldId="288"/>
        </pc:sldMkLst>
      </pc:sldChg>
      <pc:sldChg chg="del">
        <pc:chgData name="Keaan Amin (UG)" userId="8cd3fd8f-1173-474d-afaf-ca649b8f4445" providerId="ADAL" clId="{22EB0F7F-0229-4521-9C04-FDF37A5CD8A2}" dt="2021-05-13T15:50:08.675" v="716" actId="47"/>
        <pc:sldMkLst>
          <pc:docMk/>
          <pc:sldMk cId="3319843384" sldId="288"/>
        </pc:sldMkLst>
      </pc:sldChg>
      <pc:sldChg chg="addSp delSp modSp new mod ord">
        <pc:chgData name="Keaan Amin (UG)" userId="8cd3fd8f-1173-474d-afaf-ca649b8f4445" providerId="ADAL" clId="{22EB0F7F-0229-4521-9C04-FDF37A5CD8A2}" dt="2021-05-20T14:17:53.024" v="803"/>
        <pc:sldMkLst>
          <pc:docMk/>
          <pc:sldMk cId="1004092460" sldId="289"/>
        </pc:sldMkLst>
        <pc:spChg chg="mod">
          <ac:chgData name="Keaan Amin (UG)" userId="8cd3fd8f-1173-474d-afaf-ca649b8f4445" providerId="ADAL" clId="{22EB0F7F-0229-4521-9C04-FDF37A5CD8A2}" dt="2021-05-13T16:07:46.547" v="763" actId="20577"/>
          <ac:spMkLst>
            <pc:docMk/>
            <pc:sldMk cId="1004092460" sldId="289"/>
            <ac:spMk id="2" creationId="{3EE602C6-C09A-4E69-93F9-6DD3B22F86C8}"/>
          </ac:spMkLst>
        </pc:spChg>
        <pc:spChg chg="del">
          <ac:chgData name="Keaan Amin (UG)" userId="8cd3fd8f-1173-474d-afaf-ca649b8f4445" providerId="ADAL" clId="{22EB0F7F-0229-4521-9C04-FDF37A5CD8A2}" dt="2021-05-13T16:08:19.442" v="764" actId="478"/>
          <ac:spMkLst>
            <pc:docMk/>
            <pc:sldMk cId="1004092460" sldId="289"/>
            <ac:spMk id="3" creationId="{2AF5243F-5880-4BB0-B0F2-E8AFC7868395}"/>
          </ac:spMkLst>
        </pc:spChg>
        <pc:picChg chg="add mod">
          <ac:chgData name="Keaan Amin (UG)" userId="8cd3fd8f-1173-474d-afaf-ca649b8f4445" providerId="ADAL" clId="{22EB0F7F-0229-4521-9C04-FDF37A5CD8A2}" dt="2021-05-13T16:08:21.331" v="766" actId="1076"/>
          <ac:picMkLst>
            <pc:docMk/>
            <pc:sldMk cId="1004092460" sldId="289"/>
            <ac:picMk id="3074" creationId="{BE7F72D9-9915-4AE8-B87E-9DDA2E059B7C}"/>
          </ac:picMkLst>
        </pc:picChg>
      </pc:sldChg>
      <pc:sldChg chg="del">
        <pc:chgData name="Keaan Amin (UG)" userId="8cd3fd8f-1173-474d-afaf-ca649b8f4445" providerId="ADAL" clId="{22EB0F7F-0229-4521-9C04-FDF37A5CD8A2}" dt="2021-05-13T15:50:09.171" v="718" actId="47"/>
        <pc:sldMkLst>
          <pc:docMk/>
          <pc:sldMk cId="2774775844" sldId="289"/>
        </pc:sldMkLst>
      </pc:sldChg>
      <pc:sldChg chg="del">
        <pc:chgData name="Keaan Amin (UG)" userId="8cd3fd8f-1173-474d-afaf-ca649b8f4445" providerId="ADAL" clId="{22EB0F7F-0229-4521-9C04-FDF37A5CD8A2}" dt="2021-05-13T15:50:09.332" v="719" actId="47"/>
        <pc:sldMkLst>
          <pc:docMk/>
          <pc:sldMk cId="948901559" sldId="290"/>
        </pc:sldMkLst>
      </pc:sldChg>
      <pc:sldChg chg="addSp delSp modSp new mod ord">
        <pc:chgData name="Keaan Amin (UG)" userId="8cd3fd8f-1173-474d-afaf-ca649b8f4445" providerId="ADAL" clId="{22EB0F7F-0229-4521-9C04-FDF37A5CD8A2}" dt="2021-05-20T16:01:02.599" v="1742"/>
        <pc:sldMkLst>
          <pc:docMk/>
          <pc:sldMk cId="2157369966" sldId="290"/>
        </pc:sldMkLst>
        <pc:spChg chg="mod">
          <ac:chgData name="Keaan Amin (UG)" userId="8cd3fd8f-1173-474d-afaf-ca649b8f4445" providerId="ADAL" clId="{22EB0F7F-0229-4521-9C04-FDF37A5CD8A2}" dt="2021-05-13T16:08:56.749" v="796" actId="20577"/>
          <ac:spMkLst>
            <pc:docMk/>
            <pc:sldMk cId="2157369966" sldId="290"/>
            <ac:spMk id="2" creationId="{CA83E069-3CBA-487F-92C1-BDA025D282E8}"/>
          </ac:spMkLst>
        </pc:spChg>
        <pc:spChg chg="del">
          <ac:chgData name="Keaan Amin (UG)" userId="8cd3fd8f-1173-474d-afaf-ca649b8f4445" providerId="ADAL" clId="{22EB0F7F-0229-4521-9C04-FDF37A5CD8A2}" dt="2021-05-13T16:08:42.648" v="770"/>
          <ac:spMkLst>
            <pc:docMk/>
            <pc:sldMk cId="2157369966" sldId="290"/>
            <ac:spMk id="3" creationId="{983CAAB4-D019-4A5C-AB84-539F41235211}"/>
          </ac:spMkLst>
        </pc:spChg>
        <pc:spChg chg="add del mod">
          <ac:chgData name="Keaan Amin (UG)" userId="8cd3fd8f-1173-474d-afaf-ca649b8f4445" providerId="ADAL" clId="{22EB0F7F-0229-4521-9C04-FDF37A5CD8A2}" dt="2021-05-20T14:18:21.393" v="806" actId="478"/>
          <ac:spMkLst>
            <pc:docMk/>
            <pc:sldMk cId="2157369966" sldId="290"/>
            <ac:spMk id="3" creationId="{FF8739C0-6E9D-482D-AB3C-616832152DAE}"/>
          </ac:spMkLst>
        </pc:spChg>
        <pc:picChg chg="add mod">
          <ac:chgData name="Keaan Amin (UG)" userId="8cd3fd8f-1173-474d-afaf-ca649b8f4445" providerId="ADAL" clId="{22EB0F7F-0229-4521-9C04-FDF37A5CD8A2}" dt="2021-05-20T15:19:18.660" v="1675" actId="1076"/>
          <ac:picMkLst>
            <pc:docMk/>
            <pc:sldMk cId="2157369966" sldId="290"/>
            <ac:picMk id="1026" creationId="{2022E8D4-2973-4E73-9D99-EA923255E3E2}"/>
          </ac:picMkLst>
        </pc:picChg>
        <pc:picChg chg="add del">
          <ac:chgData name="Keaan Amin (UG)" userId="8cd3fd8f-1173-474d-afaf-ca649b8f4445" providerId="ADAL" clId="{22EB0F7F-0229-4521-9C04-FDF37A5CD8A2}" dt="2021-05-20T16:01:02.599" v="1742"/>
          <ac:picMkLst>
            <pc:docMk/>
            <pc:sldMk cId="2157369966" sldId="290"/>
            <ac:picMk id="1028" creationId="{F18383EE-88A8-4BE3-9ADF-C29E889E724F}"/>
          </ac:picMkLst>
        </pc:picChg>
        <pc:picChg chg="add del mod">
          <ac:chgData name="Keaan Amin (UG)" userId="8cd3fd8f-1173-474d-afaf-ca649b8f4445" providerId="ADAL" clId="{22EB0F7F-0229-4521-9C04-FDF37A5CD8A2}" dt="2021-05-20T14:18:18.353" v="804" actId="478"/>
          <ac:picMkLst>
            <pc:docMk/>
            <pc:sldMk cId="2157369966" sldId="290"/>
            <ac:picMk id="6146" creationId="{2B930351-665B-4B7E-883D-28E3FD616D6D}"/>
          </ac:picMkLst>
        </pc:picChg>
      </pc:sldChg>
      <pc:sldChg chg="del">
        <pc:chgData name="Keaan Amin (UG)" userId="8cd3fd8f-1173-474d-afaf-ca649b8f4445" providerId="ADAL" clId="{22EB0F7F-0229-4521-9C04-FDF37A5CD8A2}" dt="2021-05-13T15:50:09.505" v="720" actId="47"/>
        <pc:sldMkLst>
          <pc:docMk/>
          <pc:sldMk cId="2705825229" sldId="291"/>
        </pc:sldMkLst>
      </pc:sldChg>
      <pc:sldChg chg="addSp delSp modSp new mod modNotesTx">
        <pc:chgData name="Keaan Amin (UG)" userId="8cd3fd8f-1173-474d-afaf-ca649b8f4445" providerId="ADAL" clId="{22EB0F7F-0229-4521-9C04-FDF37A5CD8A2}" dt="2021-05-20T15:19:06.289" v="1674" actId="1036"/>
        <pc:sldMkLst>
          <pc:docMk/>
          <pc:sldMk cId="2884064344" sldId="291"/>
        </pc:sldMkLst>
        <pc:spChg chg="mod">
          <ac:chgData name="Keaan Amin (UG)" userId="8cd3fd8f-1173-474d-afaf-ca649b8f4445" providerId="ADAL" clId="{22EB0F7F-0229-4521-9C04-FDF37A5CD8A2}" dt="2021-05-20T14:19:06.774" v="944" actId="20577"/>
          <ac:spMkLst>
            <pc:docMk/>
            <pc:sldMk cId="2884064344" sldId="291"/>
            <ac:spMk id="2" creationId="{3BD7AC99-B1F0-46B4-AB3A-E5FA458C3D5C}"/>
          </ac:spMkLst>
        </pc:spChg>
        <pc:spChg chg="mod">
          <ac:chgData name="Keaan Amin (UG)" userId="8cd3fd8f-1173-474d-afaf-ca649b8f4445" providerId="ADAL" clId="{22EB0F7F-0229-4521-9C04-FDF37A5CD8A2}" dt="2021-05-20T15:19:01.799" v="1668" actId="113"/>
          <ac:spMkLst>
            <pc:docMk/>
            <pc:sldMk cId="2884064344" sldId="291"/>
            <ac:spMk id="3" creationId="{E312CD43-D0BC-4522-911E-A2D787D56335}"/>
          </ac:spMkLst>
        </pc:spChg>
        <pc:picChg chg="add mod">
          <ac:chgData name="Keaan Amin (UG)" userId="8cd3fd8f-1173-474d-afaf-ca649b8f4445" providerId="ADAL" clId="{22EB0F7F-0229-4521-9C04-FDF37A5CD8A2}" dt="2021-05-20T15:19:06.289" v="1674" actId="1036"/>
          <ac:picMkLst>
            <pc:docMk/>
            <pc:sldMk cId="2884064344" sldId="291"/>
            <ac:picMk id="5" creationId="{E2296579-ED24-4D17-B774-FB84C7C5D3C4}"/>
          </ac:picMkLst>
        </pc:picChg>
        <pc:picChg chg="add del mod">
          <ac:chgData name="Keaan Amin (UG)" userId="8cd3fd8f-1173-474d-afaf-ca649b8f4445" providerId="ADAL" clId="{22EB0F7F-0229-4521-9C04-FDF37A5CD8A2}" dt="2021-05-20T14:21:05.254" v="1024" actId="21"/>
          <ac:picMkLst>
            <pc:docMk/>
            <pc:sldMk cId="2884064344" sldId="291"/>
            <ac:picMk id="2050" creationId="{619E59FE-DE16-4677-BF3A-719C0B03B207}"/>
          </ac:picMkLst>
        </pc:picChg>
      </pc:sldChg>
      <pc:sldChg chg="del">
        <pc:chgData name="Keaan Amin (UG)" userId="8cd3fd8f-1173-474d-afaf-ca649b8f4445" providerId="ADAL" clId="{22EB0F7F-0229-4521-9C04-FDF37A5CD8A2}" dt="2021-05-13T15:50:09.871" v="722" actId="47"/>
        <pc:sldMkLst>
          <pc:docMk/>
          <pc:sldMk cId="401494777" sldId="292"/>
        </pc:sldMkLst>
      </pc:sldChg>
      <pc:sldChg chg="modSp new mod">
        <pc:chgData name="Keaan Amin (UG)" userId="8cd3fd8f-1173-474d-afaf-ca649b8f4445" providerId="ADAL" clId="{22EB0F7F-0229-4521-9C04-FDF37A5CD8A2}" dt="2021-05-20T16:10:19.808" v="1758" actId="20577"/>
        <pc:sldMkLst>
          <pc:docMk/>
          <pc:sldMk cId="3954574864" sldId="292"/>
        </pc:sldMkLst>
        <pc:spChg chg="mod">
          <ac:chgData name="Keaan Amin (UG)" userId="8cd3fd8f-1173-474d-afaf-ca649b8f4445" providerId="ADAL" clId="{22EB0F7F-0229-4521-9C04-FDF37A5CD8A2}" dt="2021-05-20T15:19:33.196" v="1702" actId="20577"/>
          <ac:spMkLst>
            <pc:docMk/>
            <pc:sldMk cId="3954574864" sldId="292"/>
            <ac:spMk id="2" creationId="{4CE3AE18-E1DC-4633-A0E0-B02B363DF702}"/>
          </ac:spMkLst>
        </pc:spChg>
        <pc:spChg chg="mod">
          <ac:chgData name="Keaan Amin (UG)" userId="8cd3fd8f-1173-474d-afaf-ca649b8f4445" providerId="ADAL" clId="{22EB0F7F-0229-4521-9C04-FDF37A5CD8A2}" dt="2021-05-20T16:10:19.808" v="1758" actId="20577"/>
          <ac:spMkLst>
            <pc:docMk/>
            <pc:sldMk cId="3954574864" sldId="292"/>
            <ac:spMk id="3" creationId="{0E6ECE9A-5F7C-40E7-99A5-000789E91FD4}"/>
          </ac:spMkLst>
        </pc:spChg>
      </pc:sldChg>
      <pc:sldChg chg="addSp delSp modSp add">
        <pc:chgData name="Keaan Amin (UG)" userId="8cd3fd8f-1173-474d-afaf-ca649b8f4445" providerId="ADAL" clId="{22EB0F7F-0229-4521-9C04-FDF37A5CD8A2}" dt="2021-05-20T16:01:14.124" v="1747" actId="1076"/>
        <pc:sldMkLst>
          <pc:docMk/>
          <pc:sldMk cId="882328408" sldId="293"/>
        </pc:sldMkLst>
        <pc:picChg chg="del">
          <ac:chgData name="Keaan Amin (UG)" userId="8cd3fd8f-1173-474d-afaf-ca649b8f4445" providerId="ADAL" clId="{22EB0F7F-0229-4521-9C04-FDF37A5CD8A2}" dt="2021-05-20T16:01:10.900" v="1744" actId="478"/>
          <ac:picMkLst>
            <pc:docMk/>
            <pc:sldMk cId="882328408" sldId="293"/>
            <ac:picMk id="1026" creationId="{2022E8D4-2973-4E73-9D99-EA923255E3E2}"/>
          </ac:picMkLst>
        </pc:picChg>
        <pc:picChg chg="add mod">
          <ac:chgData name="Keaan Amin (UG)" userId="8cd3fd8f-1173-474d-afaf-ca649b8f4445" providerId="ADAL" clId="{22EB0F7F-0229-4521-9C04-FDF37A5CD8A2}" dt="2021-05-20T16:01:14.124" v="1747" actId="1076"/>
          <ac:picMkLst>
            <pc:docMk/>
            <pc:sldMk cId="882328408" sldId="293"/>
            <ac:picMk id="3074" creationId="{E82DD133-59F6-4C55-901D-682B73A3CB60}"/>
          </ac:picMkLst>
        </pc:picChg>
      </pc:sldChg>
      <pc:sldChg chg="new del">
        <pc:chgData name="Keaan Amin (UG)" userId="8cd3fd8f-1173-474d-afaf-ca649b8f4445" providerId="ADAL" clId="{22EB0F7F-0229-4521-9C04-FDF37A5CD8A2}" dt="2021-05-20T15:03:42.094" v="1429" actId="47"/>
        <pc:sldMkLst>
          <pc:docMk/>
          <pc:sldMk cId="3044583155" sldId="293"/>
        </pc:sldMkLst>
      </pc:sldChg>
      <pc:sldChg chg="del">
        <pc:chgData name="Keaan Amin (UG)" userId="8cd3fd8f-1173-474d-afaf-ca649b8f4445" providerId="ADAL" clId="{22EB0F7F-0229-4521-9C04-FDF37A5CD8A2}" dt="2021-05-13T15:50:10.274" v="723" actId="47"/>
        <pc:sldMkLst>
          <pc:docMk/>
          <pc:sldMk cId="3833257277" sldId="293"/>
        </pc:sldMkLst>
      </pc:sldChg>
      <pc:sldChg chg="modSp new mod">
        <pc:chgData name="Keaan Amin (UG)" userId="8cd3fd8f-1173-474d-afaf-ca649b8f4445" providerId="ADAL" clId="{22EB0F7F-0229-4521-9C04-FDF37A5CD8A2}" dt="2021-05-20T16:13:27.274" v="2082" actId="20577"/>
        <pc:sldMkLst>
          <pc:docMk/>
          <pc:sldMk cId="1766333397" sldId="294"/>
        </pc:sldMkLst>
        <pc:spChg chg="mod">
          <ac:chgData name="Keaan Amin (UG)" userId="8cd3fd8f-1173-474d-afaf-ca649b8f4445" providerId="ADAL" clId="{22EB0F7F-0229-4521-9C04-FDF37A5CD8A2}" dt="2021-05-20T16:11:38.739" v="1918" actId="20577"/>
          <ac:spMkLst>
            <pc:docMk/>
            <pc:sldMk cId="1766333397" sldId="294"/>
            <ac:spMk id="2" creationId="{0B15E375-501A-4809-8589-A3A5CA8D0649}"/>
          </ac:spMkLst>
        </pc:spChg>
        <pc:spChg chg="mod">
          <ac:chgData name="Keaan Amin (UG)" userId="8cd3fd8f-1173-474d-afaf-ca649b8f4445" providerId="ADAL" clId="{22EB0F7F-0229-4521-9C04-FDF37A5CD8A2}" dt="2021-05-20T16:13:27.274" v="2082" actId="20577"/>
          <ac:spMkLst>
            <pc:docMk/>
            <pc:sldMk cId="1766333397" sldId="294"/>
            <ac:spMk id="3" creationId="{37EA4C33-7CD7-496B-A728-7FC3E559BC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44935-BEC4-4121-9457-6207960C1983}" type="doc">
      <dgm:prSet loTypeId="urn:microsoft.com/office/officeart/2009/3/layout/HorizontalOrganizationChart" loCatId="hierarchy" qsTypeId="urn:microsoft.com/office/officeart/2005/8/quickstyle/simple1" qsCatId="simple" csTypeId="urn:microsoft.com/office/officeart/2005/8/colors/colorful4" csCatId="colorful" phldr="1"/>
      <dgm:spPr/>
      <dgm:t>
        <a:bodyPr/>
        <a:lstStyle/>
        <a:p>
          <a:endParaRPr lang="en-US"/>
        </a:p>
      </dgm:t>
    </dgm:pt>
    <dgm:pt modelId="{AF736929-6170-487C-B9F4-DE02739868DD}">
      <dgm:prSet phldrT="[Text]"/>
      <dgm:spPr/>
      <dgm:t>
        <a:bodyPr/>
        <a:lstStyle/>
        <a:p>
          <a:r>
            <a:rPr lang="en-US" dirty="0"/>
            <a:t>Supervised Learning</a:t>
          </a:r>
        </a:p>
      </dgm:t>
    </dgm:pt>
    <dgm:pt modelId="{EE388B46-4025-4160-A519-9FCD86E36638}" type="parTrans" cxnId="{8FE547CA-1B11-4A1C-B5F5-05104177B947}">
      <dgm:prSet/>
      <dgm:spPr/>
      <dgm:t>
        <a:bodyPr/>
        <a:lstStyle/>
        <a:p>
          <a:endParaRPr lang="en-US"/>
        </a:p>
      </dgm:t>
    </dgm:pt>
    <dgm:pt modelId="{CA6C6C46-37DE-4187-B869-9BC5283EFF97}" type="sibTrans" cxnId="{8FE547CA-1B11-4A1C-B5F5-05104177B947}">
      <dgm:prSet/>
      <dgm:spPr/>
      <dgm:t>
        <a:bodyPr/>
        <a:lstStyle/>
        <a:p>
          <a:endParaRPr lang="en-US"/>
        </a:p>
      </dgm:t>
    </dgm:pt>
    <dgm:pt modelId="{AC196865-611B-4BA1-9C78-C1762B8A4B4F}">
      <dgm:prSet phldrT="[Text]"/>
      <dgm:spPr>
        <a:solidFill>
          <a:schemeClr val="accent5">
            <a:lumMod val="40000"/>
            <a:lumOff val="60000"/>
          </a:schemeClr>
        </a:solidFill>
      </dgm:spPr>
      <dgm:t>
        <a:bodyPr/>
        <a:lstStyle/>
        <a:p>
          <a:r>
            <a:rPr lang="en-US" dirty="0"/>
            <a:t>Unsupervised Learning</a:t>
          </a:r>
        </a:p>
      </dgm:t>
    </dgm:pt>
    <dgm:pt modelId="{0334CCB4-1402-4F23-902C-F5D630111396}" type="parTrans" cxnId="{7B3856E0-D77F-44FE-9FD4-F24D31783372}">
      <dgm:prSet/>
      <dgm:spPr/>
      <dgm:t>
        <a:bodyPr/>
        <a:lstStyle/>
        <a:p>
          <a:endParaRPr lang="en-US"/>
        </a:p>
      </dgm:t>
    </dgm:pt>
    <dgm:pt modelId="{8D8732CC-1D42-4205-86BC-6FDB51815A58}" type="sibTrans" cxnId="{7B3856E0-D77F-44FE-9FD4-F24D31783372}">
      <dgm:prSet/>
      <dgm:spPr/>
      <dgm:t>
        <a:bodyPr/>
        <a:lstStyle/>
        <a:p>
          <a:endParaRPr lang="en-US"/>
        </a:p>
      </dgm:t>
    </dgm:pt>
    <dgm:pt modelId="{F099D87E-A5BA-4841-B77A-45B2293F1B2D}">
      <dgm:prSet/>
      <dgm:spPr>
        <a:solidFill>
          <a:schemeClr val="accent6"/>
        </a:solidFill>
      </dgm:spPr>
      <dgm:t>
        <a:bodyPr/>
        <a:lstStyle/>
        <a:p>
          <a:r>
            <a:rPr lang="en-US" dirty="0"/>
            <a:t>Clustering</a:t>
          </a:r>
        </a:p>
      </dgm:t>
    </dgm:pt>
    <dgm:pt modelId="{191F1A28-603C-4B3D-BEF0-80D7D9DBEB62}" type="parTrans" cxnId="{C65A8F71-BE99-419D-824E-A89A5063F4EF}">
      <dgm:prSet/>
      <dgm:spPr/>
      <dgm:t>
        <a:bodyPr/>
        <a:lstStyle/>
        <a:p>
          <a:endParaRPr lang="en-US"/>
        </a:p>
      </dgm:t>
    </dgm:pt>
    <dgm:pt modelId="{53A0CBEE-C89B-4BD9-BE9E-37CE7CFAD430}" type="sibTrans" cxnId="{C65A8F71-BE99-419D-824E-A89A5063F4EF}">
      <dgm:prSet/>
      <dgm:spPr/>
      <dgm:t>
        <a:bodyPr/>
        <a:lstStyle/>
        <a:p>
          <a:endParaRPr lang="en-US"/>
        </a:p>
      </dgm:t>
    </dgm:pt>
    <dgm:pt modelId="{660ECE86-4E7E-465F-B93B-2E590A9A06E7}">
      <dgm:prSet/>
      <dgm:spPr>
        <a:solidFill>
          <a:schemeClr val="accent6">
            <a:lumMod val="40000"/>
            <a:lumOff val="60000"/>
          </a:schemeClr>
        </a:solidFill>
      </dgm:spPr>
      <dgm:t>
        <a:bodyPr/>
        <a:lstStyle/>
        <a:p>
          <a:r>
            <a:rPr lang="en-US" dirty="0"/>
            <a:t>Dimensionality Reduction</a:t>
          </a:r>
        </a:p>
      </dgm:t>
    </dgm:pt>
    <dgm:pt modelId="{328FAC74-349B-4B3B-A79D-446D1ADC3E5D}" type="parTrans" cxnId="{18EEB427-B9C7-4EB5-86C6-EED29FA281D2}">
      <dgm:prSet/>
      <dgm:spPr/>
      <dgm:t>
        <a:bodyPr/>
        <a:lstStyle/>
        <a:p>
          <a:endParaRPr lang="en-US"/>
        </a:p>
      </dgm:t>
    </dgm:pt>
    <dgm:pt modelId="{98F24A05-0B08-4185-AB8B-5CD9C8C19D2B}" type="sibTrans" cxnId="{18EEB427-B9C7-4EB5-86C6-EED29FA281D2}">
      <dgm:prSet/>
      <dgm:spPr/>
      <dgm:t>
        <a:bodyPr/>
        <a:lstStyle/>
        <a:p>
          <a:endParaRPr lang="en-US"/>
        </a:p>
      </dgm:t>
    </dgm:pt>
    <dgm:pt modelId="{9BD61EF4-7D57-4706-BCCE-620FB5114B9F}">
      <dgm:prSet/>
      <dgm:spPr>
        <a:solidFill>
          <a:schemeClr val="accent6">
            <a:lumMod val="40000"/>
            <a:lumOff val="60000"/>
          </a:schemeClr>
        </a:solidFill>
      </dgm:spPr>
      <dgm:t>
        <a:bodyPr/>
        <a:lstStyle/>
        <a:p>
          <a:r>
            <a:rPr lang="en-US" dirty="0"/>
            <a:t>Regression</a:t>
          </a:r>
        </a:p>
      </dgm:t>
    </dgm:pt>
    <dgm:pt modelId="{C84DC52B-8B31-4756-A126-D07981E3FE46}" type="parTrans" cxnId="{069A2956-3B52-4CB5-AE22-F7C879B53976}">
      <dgm:prSet/>
      <dgm:spPr/>
      <dgm:t>
        <a:bodyPr/>
        <a:lstStyle/>
        <a:p>
          <a:endParaRPr lang="en-US"/>
        </a:p>
      </dgm:t>
    </dgm:pt>
    <dgm:pt modelId="{53F1B91F-3CEA-4492-B4B5-98953078A8B2}" type="sibTrans" cxnId="{069A2956-3B52-4CB5-AE22-F7C879B53976}">
      <dgm:prSet/>
      <dgm:spPr/>
      <dgm:t>
        <a:bodyPr/>
        <a:lstStyle/>
        <a:p>
          <a:endParaRPr lang="en-US"/>
        </a:p>
      </dgm:t>
    </dgm:pt>
    <dgm:pt modelId="{CAFB3683-2C57-4EF6-8507-B7DB422BA86E}">
      <dgm:prSet/>
      <dgm:spPr>
        <a:solidFill>
          <a:schemeClr val="accent6"/>
        </a:solidFill>
      </dgm:spPr>
      <dgm:t>
        <a:bodyPr/>
        <a:lstStyle/>
        <a:p>
          <a:r>
            <a:rPr lang="en-US" dirty="0"/>
            <a:t>Classification</a:t>
          </a:r>
        </a:p>
      </dgm:t>
    </dgm:pt>
    <dgm:pt modelId="{22BC9997-251E-4F0B-A299-688B85247199}" type="parTrans" cxnId="{CA100C75-A0E5-4D21-A89D-3E1FC4188084}">
      <dgm:prSet/>
      <dgm:spPr/>
      <dgm:t>
        <a:bodyPr/>
        <a:lstStyle/>
        <a:p>
          <a:endParaRPr lang="en-US"/>
        </a:p>
      </dgm:t>
    </dgm:pt>
    <dgm:pt modelId="{4E5EB739-76F0-4062-B1CA-0AF8AB84AE4F}" type="sibTrans" cxnId="{CA100C75-A0E5-4D21-A89D-3E1FC4188084}">
      <dgm:prSet/>
      <dgm:spPr/>
      <dgm:t>
        <a:bodyPr/>
        <a:lstStyle/>
        <a:p>
          <a:endParaRPr lang="en-US"/>
        </a:p>
      </dgm:t>
    </dgm:pt>
    <dgm:pt modelId="{A54ED0B1-C53F-4E5A-BF92-4CBD9E78D873}" type="asst">
      <dgm:prSet phldrT="[Text]"/>
      <dgm:spPr/>
      <dgm:t>
        <a:bodyPr/>
        <a:lstStyle/>
        <a:p>
          <a:r>
            <a:rPr lang="en-US" dirty="0"/>
            <a:t>Machine Learning</a:t>
          </a:r>
        </a:p>
      </dgm:t>
    </dgm:pt>
    <dgm:pt modelId="{152699C6-2DE2-4684-9F15-70D6AD736343}" type="sibTrans" cxnId="{FAF599A3-17D9-4878-869D-ADF22E7BBC51}">
      <dgm:prSet/>
      <dgm:spPr/>
      <dgm:t>
        <a:bodyPr/>
        <a:lstStyle/>
        <a:p>
          <a:endParaRPr lang="en-US"/>
        </a:p>
      </dgm:t>
    </dgm:pt>
    <dgm:pt modelId="{82657950-2B55-4205-8E57-720E08055269}" type="parTrans" cxnId="{FAF599A3-17D9-4878-869D-ADF22E7BBC51}">
      <dgm:prSet/>
      <dgm:spPr/>
      <dgm:t>
        <a:bodyPr/>
        <a:lstStyle/>
        <a:p>
          <a:endParaRPr lang="en-US"/>
        </a:p>
      </dgm:t>
    </dgm:pt>
    <dgm:pt modelId="{260FD284-015C-425D-9FDE-6A41EE4D6DFF}" type="pres">
      <dgm:prSet presAssocID="{E5944935-BEC4-4121-9457-6207960C1983}" presName="hierChild1" presStyleCnt="0">
        <dgm:presLayoutVars>
          <dgm:orgChart val="1"/>
          <dgm:chPref val="1"/>
          <dgm:dir/>
          <dgm:animOne val="branch"/>
          <dgm:animLvl val="lvl"/>
          <dgm:resizeHandles/>
        </dgm:presLayoutVars>
      </dgm:prSet>
      <dgm:spPr/>
    </dgm:pt>
    <dgm:pt modelId="{A3A241A6-5411-4181-9284-47339E727EF1}" type="pres">
      <dgm:prSet presAssocID="{A54ED0B1-C53F-4E5A-BF92-4CBD9E78D873}" presName="hierRoot1" presStyleCnt="0">
        <dgm:presLayoutVars>
          <dgm:hierBranch val="init"/>
        </dgm:presLayoutVars>
      </dgm:prSet>
      <dgm:spPr/>
    </dgm:pt>
    <dgm:pt modelId="{E8D495C9-137A-4E2E-9200-7F2D7942B21C}" type="pres">
      <dgm:prSet presAssocID="{A54ED0B1-C53F-4E5A-BF92-4CBD9E78D873}" presName="rootComposite1" presStyleCnt="0"/>
      <dgm:spPr/>
    </dgm:pt>
    <dgm:pt modelId="{D109A649-92B8-4E6E-B0E1-B98CC2EB0724}" type="pres">
      <dgm:prSet presAssocID="{A54ED0B1-C53F-4E5A-BF92-4CBD9E78D873}" presName="rootText1" presStyleLbl="node0" presStyleIdx="0" presStyleCnt="1">
        <dgm:presLayoutVars>
          <dgm:chPref val="3"/>
        </dgm:presLayoutVars>
      </dgm:prSet>
      <dgm:spPr/>
    </dgm:pt>
    <dgm:pt modelId="{10A025B2-F669-4317-BF00-35A2D9D90E46}" type="pres">
      <dgm:prSet presAssocID="{A54ED0B1-C53F-4E5A-BF92-4CBD9E78D873}" presName="rootConnector1" presStyleLbl="asst0" presStyleIdx="0" presStyleCnt="0"/>
      <dgm:spPr/>
    </dgm:pt>
    <dgm:pt modelId="{345C3AF8-6DA4-422D-96BE-DD9311E07606}" type="pres">
      <dgm:prSet presAssocID="{A54ED0B1-C53F-4E5A-BF92-4CBD9E78D873}" presName="hierChild2" presStyleCnt="0"/>
      <dgm:spPr/>
    </dgm:pt>
    <dgm:pt modelId="{695AF6BE-2C38-490D-BE5C-98EC9AA42059}" type="pres">
      <dgm:prSet presAssocID="{EE388B46-4025-4160-A519-9FCD86E36638}" presName="Name64" presStyleLbl="parChTrans1D2" presStyleIdx="0" presStyleCnt="2"/>
      <dgm:spPr/>
    </dgm:pt>
    <dgm:pt modelId="{7E531097-0559-44A7-933B-8922B6DD21F5}" type="pres">
      <dgm:prSet presAssocID="{AF736929-6170-487C-B9F4-DE02739868DD}" presName="hierRoot2" presStyleCnt="0">
        <dgm:presLayoutVars>
          <dgm:hierBranch val="init"/>
        </dgm:presLayoutVars>
      </dgm:prSet>
      <dgm:spPr/>
    </dgm:pt>
    <dgm:pt modelId="{6758069A-A7FF-4A63-A9F1-E969379EE2A9}" type="pres">
      <dgm:prSet presAssocID="{AF736929-6170-487C-B9F4-DE02739868DD}" presName="rootComposite" presStyleCnt="0"/>
      <dgm:spPr/>
    </dgm:pt>
    <dgm:pt modelId="{A31B209D-8527-4CA5-B788-FC6640CCBB2C}" type="pres">
      <dgm:prSet presAssocID="{AF736929-6170-487C-B9F4-DE02739868DD}" presName="rootText" presStyleLbl="node2" presStyleIdx="0" presStyleCnt="2">
        <dgm:presLayoutVars>
          <dgm:chPref val="3"/>
        </dgm:presLayoutVars>
      </dgm:prSet>
      <dgm:spPr/>
    </dgm:pt>
    <dgm:pt modelId="{3318E6AE-ED4F-4923-A9BB-09B42E2E2E46}" type="pres">
      <dgm:prSet presAssocID="{AF736929-6170-487C-B9F4-DE02739868DD}" presName="rootConnector" presStyleLbl="node2" presStyleIdx="0" presStyleCnt="2"/>
      <dgm:spPr/>
    </dgm:pt>
    <dgm:pt modelId="{0D1EB2EF-E30F-4CC3-831D-2C8479029B5B}" type="pres">
      <dgm:prSet presAssocID="{AF736929-6170-487C-B9F4-DE02739868DD}" presName="hierChild4" presStyleCnt="0"/>
      <dgm:spPr/>
    </dgm:pt>
    <dgm:pt modelId="{A9CEBDFE-8B59-4CC0-8273-EC2BEC70F8C5}" type="pres">
      <dgm:prSet presAssocID="{C84DC52B-8B31-4756-A126-D07981E3FE46}" presName="Name64" presStyleLbl="parChTrans1D3" presStyleIdx="0" presStyleCnt="4"/>
      <dgm:spPr/>
    </dgm:pt>
    <dgm:pt modelId="{47FC977E-2171-45E6-B125-52E0D218C039}" type="pres">
      <dgm:prSet presAssocID="{9BD61EF4-7D57-4706-BCCE-620FB5114B9F}" presName="hierRoot2" presStyleCnt="0">
        <dgm:presLayoutVars>
          <dgm:hierBranch val="init"/>
        </dgm:presLayoutVars>
      </dgm:prSet>
      <dgm:spPr/>
    </dgm:pt>
    <dgm:pt modelId="{F954EDC0-CFAC-4A59-906F-AF8B9FD72953}" type="pres">
      <dgm:prSet presAssocID="{9BD61EF4-7D57-4706-BCCE-620FB5114B9F}" presName="rootComposite" presStyleCnt="0"/>
      <dgm:spPr/>
    </dgm:pt>
    <dgm:pt modelId="{039A0A4A-1075-40FB-8F23-9FB159232A6F}" type="pres">
      <dgm:prSet presAssocID="{9BD61EF4-7D57-4706-BCCE-620FB5114B9F}" presName="rootText" presStyleLbl="node3" presStyleIdx="0" presStyleCnt="4">
        <dgm:presLayoutVars>
          <dgm:chPref val="3"/>
        </dgm:presLayoutVars>
      </dgm:prSet>
      <dgm:spPr/>
    </dgm:pt>
    <dgm:pt modelId="{DD67A1EC-4F56-4C1E-B97E-ADFBAEAEFC42}" type="pres">
      <dgm:prSet presAssocID="{9BD61EF4-7D57-4706-BCCE-620FB5114B9F}" presName="rootConnector" presStyleLbl="node3" presStyleIdx="0" presStyleCnt="4"/>
      <dgm:spPr/>
    </dgm:pt>
    <dgm:pt modelId="{D6FE1843-0178-46F9-AD21-787116E95DC2}" type="pres">
      <dgm:prSet presAssocID="{9BD61EF4-7D57-4706-BCCE-620FB5114B9F}" presName="hierChild4" presStyleCnt="0"/>
      <dgm:spPr/>
    </dgm:pt>
    <dgm:pt modelId="{A4B7C689-79E7-4260-AB76-CDED59963263}" type="pres">
      <dgm:prSet presAssocID="{9BD61EF4-7D57-4706-BCCE-620FB5114B9F}" presName="hierChild5" presStyleCnt="0"/>
      <dgm:spPr/>
    </dgm:pt>
    <dgm:pt modelId="{2C9EB719-9A9E-4D11-BE15-CB6A24011E8A}" type="pres">
      <dgm:prSet presAssocID="{22BC9997-251E-4F0B-A299-688B85247199}" presName="Name64" presStyleLbl="parChTrans1D3" presStyleIdx="1" presStyleCnt="4"/>
      <dgm:spPr/>
    </dgm:pt>
    <dgm:pt modelId="{422A8497-8746-46DB-A5A4-17B24516A435}" type="pres">
      <dgm:prSet presAssocID="{CAFB3683-2C57-4EF6-8507-B7DB422BA86E}" presName="hierRoot2" presStyleCnt="0">
        <dgm:presLayoutVars>
          <dgm:hierBranch val="init"/>
        </dgm:presLayoutVars>
      </dgm:prSet>
      <dgm:spPr/>
    </dgm:pt>
    <dgm:pt modelId="{E1260563-6176-4162-AE91-EC5251E0EA9F}" type="pres">
      <dgm:prSet presAssocID="{CAFB3683-2C57-4EF6-8507-B7DB422BA86E}" presName="rootComposite" presStyleCnt="0"/>
      <dgm:spPr/>
    </dgm:pt>
    <dgm:pt modelId="{B5E851C9-F70E-442B-85B5-F98A3566ACAF}" type="pres">
      <dgm:prSet presAssocID="{CAFB3683-2C57-4EF6-8507-B7DB422BA86E}" presName="rootText" presStyleLbl="node3" presStyleIdx="1" presStyleCnt="4">
        <dgm:presLayoutVars>
          <dgm:chPref val="3"/>
        </dgm:presLayoutVars>
      </dgm:prSet>
      <dgm:spPr/>
    </dgm:pt>
    <dgm:pt modelId="{B0A1449C-27CB-4E14-BFE0-D1E9EB2F7F73}" type="pres">
      <dgm:prSet presAssocID="{CAFB3683-2C57-4EF6-8507-B7DB422BA86E}" presName="rootConnector" presStyleLbl="node3" presStyleIdx="1" presStyleCnt="4"/>
      <dgm:spPr/>
    </dgm:pt>
    <dgm:pt modelId="{8B1152CF-1055-4238-96AD-60211014F8C3}" type="pres">
      <dgm:prSet presAssocID="{CAFB3683-2C57-4EF6-8507-B7DB422BA86E}" presName="hierChild4" presStyleCnt="0"/>
      <dgm:spPr/>
    </dgm:pt>
    <dgm:pt modelId="{63921C9D-99CF-460B-87E7-F2DC16790810}" type="pres">
      <dgm:prSet presAssocID="{CAFB3683-2C57-4EF6-8507-B7DB422BA86E}" presName="hierChild5" presStyleCnt="0"/>
      <dgm:spPr/>
    </dgm:pt>
    <dgm:pt modelId="{0C9A2AD1-A0FE-45C9-A5BF-FE2C3603FDF6}" type="pres">
      <dgm:prSet presAssocID="{AF736929-6170-487C-B9F4-DE02739868DD}" presName="hierChild5" presStyleCnt="0"/>
      <dgm:spPr/>
    </dgm:pt>
    <dgm:pt modelId="{0A568FC0-73DD-4902-B8A5-8DD97BE7BAF5}" type="pres">
      <dgm:prSet presAssocID="{0334CCB4-1402-4F23-902C-F5D630111396}" presName="Name64" presStyleLbl="parChTrans1D2" presStyleIdx="1" presStyleCnt="2"/>
      <dgm:spPr/>
    </dgm:pt>
    <dgm:pt modelId="{9A8CF6AC-DA04-43EC-9EF9-CD9521ADE6A6}" type="pres">
      <dgm:prSet presAssocID="{AC196865-611B-4BA1-9C78-C1762B8A4B4F}" presName="hierRoot2" presStyleCnt="0">
        <dgm:presLayoutVars>
          <dgm:hierBranch val="init"/>
        </dgm:presLayoutVars>
      </dgm:prSet>
      <dgm:spPr/>
    </dgm:pt>
    <dgm:pt modelId="{9043442A-8F28-4A86-AFB3-2F68BED6FC83}" type="pres">
      <dgm:prSet presAssocID="{AC196865-611B-4BA1-9C78-C1762B8A4B4F}" presName="rootComposite" presStyleCnt="0"/>
      <dgm:spPr/>
    </dgm:pt>
    <dgm:pt modelId="{F83CB477-BA76-49AA-9963-A14A9D8B99C9}" type="pres">
      <dgm:prSet presAssocID="{AC196865-611B-4BA1-9C78-C1762B8A4B4F}" presName="rootText" presStyleLbl="node2" presStyleIdx="1" presStyleCnt="2">
        <dgm:presLayoutVars>
          <dgm:chPref val="3"/>
        </dgm:presLayoutVars>
      </dgm:prSet>
      <dgm:spPr/>
    </dgm:pt>
    <dgm:pt modelId="{751790B5-1808-4216-83C8-AA0DE11A8DB3}" type="pres">
      <dgm:prSet presAssocID="{AC196865-611B-4BA1-9C78-C1762B8A4B4F}" presName="rootConnector" presStyleLbl="node2" presStyleIdx="1" presStyleCnt="2"/>
      <dgm:spPr/>
    </dgm:pt>
    <dgm:pt modelId="{C0DE32DF-194F-4CA1-804F-9595ECD52076}" type="pres">
      <dgm:prSet presAssocID="{AC196865-611B-4BA1-9C78-C1762B8A4B4F}" presName="hierChild4" presStyleCnt="0"/>
      <dgm:spPr/>
    </dgm:pt>
    <dgm:pt modelId="{B7B986A1-71DF-49BF-9484-F57D11DC400D}" type="pres">
      <dgm:prSet presAssocID="{191F1A28-603C-4B3D-BEF0-80D7D9DBEB62}" presName="Name64" presStyleLbl="parChTrans1D3" presStyleIdx="2" presStyleCnt="4"/>
      <dgm:spPr/>
    </dgm:pt>
    <dgm:pt modelId="{2E217571-B73F-4320-AD2B-5CF4682D9DED}" type="pres">
      <dgm:prSet presAssocID="{F099D87E-A5BA-4841-B77A-45B2293F1B2D}" presName="hierRoot2" presStyleCnt="0">
        <dgm:presLayoutVars>
          <dgm:hierBranch val="init"/>
        </dgm:presLayoutVars>
      </dgm:prSet>
      <dgm:spPr/>
    </dgm:pt>
    <dgm:pt modelId="{D854A286-0ECC-493D-9684-AD776F7841EB}" type="pres">
      <dgm:prSet presAssocID="{F099D87E-A5BA-4841-B77A-45B2293F1B2D}" presName="rootComposite" presStyleCnt="0"/>
      <dgm:spPr/>
    </dgm:pt>
    <dgm:pt modelId="{AD8B78B5-B915-4398-8D71-89367FAA6A0E}" type="pres">
      <dgm:prSet presAssocID="{F099D87E-A5BA-4841-B77A-45B2293F1B2D}" presName="rootText" presStyleLbl="node3" presStyleIdx="2" presStyleCnt="4">
        <dgm:presLayoutVars>
          <dgm:chPref val="3"/>
        </dgm:presLayoutVars>
      </dgm:prSet>
      <dgm:spPr/>
    </dgm:pt>
    <dgm:pt modelId="{EC300193-124C-4FBD-86F6-A2368B0BC8AF}" type="pres">
      <dgm:prSet presAssocID="{F099D87E-A5BA-4841-B77A-45B2293F1B2D}" presName="rootConnector" presStyleLbl="node3" presStyleIdx="2" presStyleCnt="4"/>
      <dgm:spPr/>
    </dgm:pt>
    <dgm:pt modelId="{AD2388BE-BCC4-4A20-B320-4D901B73032B}" type="pres">
      <dgm:prSet presAssocID="{F099D87E-A5BA-4841-B77A-45B2293F1B2D}" presName="hierChild4" presStyleCnt="0"/>
      <dgm:spPr/>
    </dgm:pt>
    <dgm:pt modelId="{C355473D-709F-43FB-A1FF-CBB0C8066D88}" type="pres">
      <dgm:prSet presAssocID="{F099D87E-A5BA-4841-B77A-45B2293F1B2D}" presName="hierChild5" presStyleCnt="0"/>
      <dgm:spPr/>
    </dgm:pt>
    <dgm:pt modelId="{EEF21949-9013-4FAF-AF54-F6CEA5B2F3F1}" type="pres">
      <dgm:prSet presAssocID="{328FAC74-349B-4B3B-A79D-446D1ADC3E5D}" presName="Name64" presStyleLbl="parChTrans1D3" presStyleIdx="3" presStyleCnt="4"/>
      <dgm:spPr/>
    </dgm:pt>
    <dgm:pt modelId="{9709DE5B-047B-47BC-A2EC-74E4539C817D}" type="pres">
      <dgm:prSet presAssocID="{660ECE86-4E7E-465F-B93B-2E590A9A06E7}" presName="hierRoot2" presStyleCnt="0">
        <dgm:presLayoutVars>
          <dgm:hierBranch val="init"/>
        </dgm:presLayoutVars>
      </dgm:prSet>
      <dgm:spPr/>
    </dgm:pt>
    <dgm:pt modelId="{C2063C3C-3B22-4EB8-AED7-9316F6D3422E}" type="pres">
      <dgm:prSet presAssocID="{660ECE86-4E7E-465F-B93B-2E590A9A06E7}" presName="rootComposite" presStyleCnt="0"/>
      <dgm:spPr/>
    </dgm:pt>
    <dgm:pt modelId="{0E6FE773-00A6-4A24-B2AD-5095614DDFED}" type="pres">
      <dgm:prSet presAssocID="{660ECE86-4E7E-465F-B93B-2E590A9A06E7}" presName="rootText" presStyleLbl="node3" presStyleIdx="3" presStyleCnt="4">
        <dgm:presLayoutVars>
          <dgm:chPref val="3"/>
        </dgm:presLayoutVars>
      </dgm:prSet>
      <dgm:spPr/>
    </dgm:pt>
    <dgm:pt modelId="{568A7060-7DFB-4E9C-94E6-FAC14376225B}" type="pres">
      <dgm:prSet presAssocID="{660ECE86-4E7E-465F-B93B-2E590A9A06E7}" presName="rootConnector" presStyleLbl="node3" presStyleIdx="3" presStyleCnt="4"/>
      <dgm:spPr/>
    </dgm:pt>
    <dgm:pt modelId="{5BA0F043-D22D-4F6F-B594-3BDE0073EAD0}" type="pres">
      <dgm:prSet presAssocID="{660ECE86-4E7E-465F-B93B-2E590A9A06E7}" presName="hierChild4" presStyleCnt="0"/>
      <dgm:spPr/>
    </dgm:pt>
    <dgm:pt modelId="{9E486121-0B82-42DA-B68B-B67BBADD712D}" type="pres">
      <dgm:prSet presAssocID="{660ECE86-4E7E-465F-B93B-2E590A9A06E7}" presName="hierChild5" presStyleCnt="0"/>
      <dgm:spPr/>
    </dgm:pt>
    <dgm:pt modelId="{6F1B686F-8187-413A-BE61-9677984361AB}" type="pres">
      <dgm:prSet presAssocID="{AC196865-611B-4BA1-9C78-C1762B8A4B4F}" presName="hierChild5" presStyleCnt="0"/>
      <dgm:spPr/>
    </dgm:pt>
    <dgm:pt modelId="{9FFA65BC-CC11-4741-A718-A081819AEA51}" type="pres">
      <dgm:prSet presAssocID="{A54ED0B1-C53F-4E5A-BF92-4CBD9E78D873}" presName="hierChild3" presStyleCnt="0"/>
      <dgm:spPr/>
    </dgm:pt>
  </dgm:ptLst>
  <dgm:cxnLst>
    <dgm:cxn modelId="{0E6C350D-ED12-4932-85E3-8517CF9B8466}" type="presOf" srcId="{C84DC52B-8B31-4756-A126-D07981E3FE46}" destId="{A9CEBDFE-8B59-4CC0-8273-EC2BEC70F8C5}" srcOrd="0" destOrd="0" presId="urn:microsoft.com/office/officeart/2009/3/layout/HorizontalOrganizationChart"/>
    <dgm:cxn modelId="{E0BBFE16-59D7-4236-B10C-790C21A80705}" type="presOf" srcId="{AC196865-611B-4BA1-9C78-C1762B8A4B4F}" destId="{F83CB477-BA76-49AA-9963-A14A9D8B99C9}" srcOrd="0" destOrd="0" presId="urn:microsoft.com/office/officeart/2009/3/layout/HorizontalOrganizationChart"/>
    <dgm:cxn modelId="{171F5F23-B354-4F47-A78A-1531A01573B1}" type="presOf" srcId="{CAFB3683-2C57-4EF6-8507-B7DB422BA86E}" destId="{B5E851C9-F70E-442B-85B5-F98A3566ACAF}" srcOrd="0" destOrd="0" presId="urn:microsoft.com/office/officeart/2009/3/layout/HorizontalOrganizationChart"/>
    <dgm:cxn modelId="{18EEB427-B9C7-4EB5-86C6-EED29FA281D2}" srcId="{AC196865-611B-4BA1-9C78-C1762B8A4B4F}" destId="{660ECE86-4E7E-465F-B93B-2E590A9A06E7}" srcOrd="1" destOrd="0" parTransId="{328FAC74-349B-4B3B-A79D-446D1ADC3E5D}" sibTransId="{98F24A05-0B08-4185-AB8B-5CD9C8C19D2B}"/>
    <dgm:cxn modelId="{7A21EE3E-DF04-44CB-9E8B-359C1A970DB0}" type="presOf" srcId="{A54ED0B1-C53F-4E5A-BF92-4CBD9E78D873}" destId="{D109A649-92B8-4E6E-B0E1-B98CC2EB0724}" srcOrd="0" destOrd="0" presId="urn:microsoft.com/office/officeart/2009/3/layout/HorizontalOrganizationChart"/>
    <dgm:cxn modelId="{8C51D162-1E9D-4E73-84F7-CA5E31D6F0DC}" type="presOf" srcId="{9BD61EF4-7D57-4706-BCCE-620FB5114B9F}" destId="{DD67A1EC-4F56-4C1E-B97E-ADFBAEAEFC42}" srcOrd="1" destOrd="0" presId="urn:microsoft.com/office/officeart/2009/3/layout/HorizontalOrganizationChart"/>
    <dgm:cxn modelId="{9D974B45-59B3-4796-B8F2-3403539A4716}" type="presOf" srcId="{22BC9997-251E-4F0B-A299-688B85247199}" destId="{2C9EB719-9A9E-4D11-BE15-CB6A24011E8A}" srcOrd="0" destOrd="0" presId="urn:microsoft.com/office/officeart/2009/3/layout/HorizontalOrganizationChart"/>
    <dgm:cxn modelId="{54671366-375A-474F-AABD-AEFE42FE4EB5}" type="presOf" srcId="{0334CCB4-1402-4F23-902C-F5D630111396}" destId="{0A568FC0-73DD-4902-B8A5-8DD97BE7BAF5}" srcOrd="0" destOrd="0" presId="urn:microsoft.com/office/officeart/2009/3/layout/HorizontalOrganizationChart"/>
    <dgm:cxn modelId="{247C3568-B4FC-4C18-A8A4-13BDC8D6329D}" type="presOf" srcId="{CAFB3683-2C57-4EF6-8507-B7DB422BA86E}" destId="{B0A1449C-27CB-4E14-BFE0-D1E9EB2F7F73}" srcOrd="1" destOrd="0" presId="urn:microsoft.com/office/officeart/2009/3/layout/HorizontalOrganizationChart"/>
    <dgm:cxn modelId="{A041066C-5618-4920-AAE9-51062DE8E6F4}" type="presOf" srcId="{9BD61EF4-7D57-4706-BCCE-620FB5114B9F}" destId="{039A0A4A-1075-40FB-8F23-9FB159232A6F}" srcOrd="0" destOrd="0" presId="urn:microsoft.com/office/officeart/2009/3/layout/HorizontalOrganizationChart"/>
    <dgm:cxn modelId="{26009050-934C-41CF-90D7-A826C347B526}" type="presOf" srcId="{AC196865-611B-4BA1-9C78-C1762B8A4B4F}" destId="{751790B5-1808-4216-83C8-AA0DE11A8DB3}" srcOrd="1" destOrd="0" presId="urn:microsoft.com/office/officeart/2009/3/layout/HorizontalOrganizationChart"/>
    <dgm:cxn modelId="{25FC6151-8902-4E66-8390-8E0BC60E32B9}" type="presOf" srcId="{328FAC74-349B-4B3B-A79D-446D1ADC3E5D}" destId="{EEF21949-9013-4FAF-AF54-F6CEA5B2F3F1}" srcOrd="0" destOrd="0" presId="urn:microsoft.com/office/officeart/2009/3/layout/HorizontalOrganizationChart"/>
    <dgm:cxn modelId="{C65A8F71-BE99-419D-824E-A89A5063F4EF}" srcId="{AC196865-611B-4BA1-9C78-C1762B8A4B4F}" destId="{F099D87E-A5BA-4841-B77A-45B2293F1B2D}" srcOrd="0" destOrd="0" parTransId="{191F1A28-603C-4B3D-BEF0-80D7D9DBEB62}" sibTransId="{53A0CBEE-C89B-4BD9-BE9E-37CE7CFAD430}"/>
    <dgm:cxn modelId="{CA100C75-A0E5-4D21-A89D-3E1FC4188084}" srcId="{AF736929-6170-487C-B9F4-DE02739868DD}" destId="{CAFB3683-2C57-4EF6-8507-B7DB422BA86E}" srcOrd="1" destOrd="0" parTransId="{22BC9997-251E-4F0B-A299-688B85247199}" sibTransId="{4E5EB739-76F0-4062-B1CA-0AF8AB84AE4F}"/>
    <dgm:cxn modelId="{069A2956-3B52-4CB5-AE22-F7C879B53976}" srcId="{AF736929-6170-487C-B9F4-DE02739868DD}" destId="{9BD61EF4-7D57-4706-BCCE-620FB5114B9F}" srcOrd="0" destOrd="0" parTransId="{C84DC52B-8B31-4756-A126-D07981E3FE46}" sibTransId="{53F1B91F-3CEA-4492-B4B5-98953078A8B2}"/>
    <dgm:cxn modelId="{51011457-A56A-4B2B-BA13-C3AEB4545DAA}" type="presOf" srcId="{A54ED0B1-C53F-4E5A-BF92-4CBD9E78D873}" destId="{10A025B2-F669-4317-BF00-35A2D9D90E46}" srcOrd="1" destOrd="0" presId="urn:microsoft.com/office/officeart/2009/3/layout/HorizontalOrganizationChart"/>
    <dgm:cxn modelId="{4CDE388C-3E7F-40C5-9740-9A7660CDC5F2}" type="presOf" srcId="{AF736929-6170-487C-B9F4-DE02739868DD}" destId="{A31B209D-8527-4CA5-B788-FC6640CCBB2C}" srcOrd="0" destOrd="0" presId="urn:microsoft.com/office/officeart/2009/3/layout/HorizontalOrganizationChart"/>
    <dgm:cxn modelId="{FAF599A3-17D9-4878-869D-ADF22E7BBC51}" srcId="{E5944935-BEC4-4121-9457-6207960C1983}" destId="{A54ED0B1-C53F-4E5A-BF92-4CBD9E78D873}" srcOrd="0" destOrd="0" parTransId="{82657950-2B55-4205-8E57-720E08055269}" sibTransId="{152699C6-2DE2-4684-9F15-70D6AD736343}"/>
    <dgm:cxn modelId="{71641CA7-63C2-434A-B89D-68F6EDAE01A1}" type="presOf" srcId="{191F1A28-603C-4B3D-BEF0-80D7D9DBEB62}" destId="{B7B986A1-71DF-49BF-9484-F57D11DC400D}" srcOrd="0" destOrd="0" presId="urn:microsoft.com/office/officeart/2009/3/layout/HorizontalOrganizationChart"/>
    <dgm:cxn modelId="{E5FA7CA7-FD93-4CBB-88E2-337DCACE0306}" type="presOf" srcId="{E5944935-BEC4-4121-9457-6207960C1983}" destId="{260FD284-015C-425D-9FDE-6A41EE4D6DFF}" srcOrd="0" destOrd="0" presId="urn:microsoft.com/office/officeart/2009/3/layout/HorizontalOrganizationChart"/>
    <dgm:cxn modelId="{584B44C3-C789-4CFC-A75B-2E00B7D91AC9}" type="presOf" srcId="{660ECE86-4E7E-465F-B93B-2E590A9A06E7}" destId="{0E6FE773-00A6-4A24-B2AD-5095614DDFED}" srcOrd="0" destOrd="0" presId="urn:microsoft.com/office/officeart/2009/3/layout/HorizontalOrganizationChart"/>
    <dgm:cxn modelId="{8FE547CA-1B11-4A1C-B5F5-05104177B947}" srcId="{A54ED0B1-C53F-4E5A-BF92-4CBD9E78D873}" destId="{AF736929-6170-487C-B9F4-DE02739868DD}" srcOrd="0" destOrd="0" parTransId="{EE388B46-4025-4160-A519-9FCD86E36638}" sibTransId="{CA6C6C46-37DE-4187-B869-9BC5283EFF97}"/>
    <dgm:cxn modelId="{187DF2CE-3112-4BE0-AE9A-9E9BDDAFE30C}" type="presOf" srcId="{F099D87E-A5BA-4841-B77A-45B2293F1B2D}" destId="{AD8B78B5-B915-4398-8D71-89367FAA6A0E}" srcOrd="0" destOrd="0" presId="urn:microsoft.com/office/officeart/2009/3/layout/HorizontalOrganizationChart"/>
    <dgm:cxn modelId="{626A07D5-4FE4-486E-9383-AC20B09404DD}" type="presOf" srcId="{660ECE86-4E7E-465F-B93B-2E590A9A06E7}" destId="{568A7060-7DFB-4E9C-94E6-FAC14376225B}" srcOrd="1" destOrd="0" presId="urn:microsoft.com/office/officeart/2009/3/layout/HorizontalOrganizationChart"/>
    <dgm:cxn modelId="{7B3856E0-D77F-44FE-9FD4-F24D31783372}" srcId="{A54ED0B1-C53F-4E5A-BF92-4CBD9E78D873}" destId="{AC196865-611B-4BA1-9C78-C1762B8A4B4F}" srcOrd="1" destOrd="0" parTransId="{0334CCB4-1402-4F23-902C-F5D630111396}" sibTransId="{8D8732CC-1D42-4205-86BC-6FDB51815A58}"/>
    <dgm:cxn modelId="{192D00ED-4557-4A20-948C-EB228FB15DDD}" type="presOf" srcId="{EE388B46-4025-4160-A519-9FCD86E36638}" destId="{695AF6BE-2C38-490D-BE5C-98EC9AA42059}" srcOrd="0" destOrd="0" presId="urn:microsoft.com/office/officeart/2009/3/layout/HorizontalOrganizationChart"/>
    <dgm:cxn modelId="{485199F0-845E-4EA6-B41B-A3C8EF2F23B6}" type="presOf" srcId="{AF736929-6170-487C-B9F4-DE02739868DD}" destId="{3318E6AE-ED4F-4923-A9BB-09B42E2E2E46}" srcOrd="1" destOrd="0" presId="urn:microsoft.com/office/officeart/2009/3/layout/HorizontalOrganizationChart"/>
    <dgm:cxn modelId="{EC0029F6-13D0-48FF-9845-658636D9FFD3}" type="presOf" srcId="{F099D87E-A5BA-4841-B77A-45B2293F1B2D}" destId="{EC300193-124C-4FBD-86F6-A2368B0BC8AF}" srcOrd="1" destOrd="0" presId="urn:microsoft.com/office/officeart/2009/3/layout/HorizontalOrganizationChart"/>
    <dgm:cxn modelId="{5F7642F5-16D1-40A4-B5A3-CF4D8CC9145C}" type="presParOf" srcId="{260FD284-015C-425D-9FDE-6A41EE4D6DFF}" destId="{A3A241A6-5411-4181-9284-47339E727EF1}" srcOrd="0" destOrd="0" presId="urn:microsoft.com/office/officeart/2009/3/layout/HorizontalOrganizationChart"/>
    <dgm:cxn modelId="{B6037BB8-95AF-4518-9402-D9DC581D8696}" type="presParOf" srcId="{A3A241A6-5411-4181-9284-47339E727EF1}" destId="{E8D495C9-137A-4E2E-9200-7F2D7942B21C}" srcOrd="0" destOrd="0" presId="urn:microsoft.com/office/officeart/2009/3/layout/HorizontalOrganizationChart"/>
    <dgm:cxn modelId="{36FF2D93-E23C-407A-A302-3B51AAD293AF}" type="presParOf" srcId="{E8D495C9-137A-4E2E-9200-7F2D7942B21C}" destId="{D109A649-92B8-4E6E-B0E1-B98CC2EB0724}" srcOrd="0" destOrd="0" presId="urn:microsoft.com/office/officeart/2009/3/layout/HorizontalOrganizationChart"/>
    <dgm:cxn modelId="{96141486-B1BA-4C33-82F3-3FBB5A2D5E7F}" type="presParOf" srcId="{E8D495C9-137A-4E2E-9200-7F2D7942B21C}" destId="{10A025B2-F669-4317-BF00-35A2D9D90E46}" srcOrd="1" destOrd="0" presId="urn:microsoft.com/office/officeart/2009/3/layout/HorizontalOrganizationChart"/>
    <dgm:cxn modelId="{A13F9662-8221-400A-B70F-5F6A0E673B18}" type="presParOf" srcId="{A3A241A6-5411-4181-9284-47339E727EF1}" destId="{345C3AF8-6DA4-422D-96BE-DD9311E07606}" srcOrd="1" destOrd="0" presId="urn:microsoft.com/office/officeart/2009/3/layout/HorizontalOrganizationChart"/>
    <dgm:cxn modelId="{DDCAD8C2-8E48-4A24-903C-B856745F0A02}" type="presParOf" srcId="{345C3AF8-6DA4-422D-96BE-DD9311E07606}" destId="{695AF6BE-2C38-490D-BE5C-98EC9AA42059}" srcOrd="0" destOrd="0" presId="urn:microsoft.com/office/officeart/2009/3/layout/HorizontalOrganizationChart"/>
    <dgm:cxn modelId="{A4C59577-BBF1-4A5B-AA4F-0685B5E0BBF9}" type="presParOf" srcId="{345C3AF8-6DA4-422D-96BE-DD9311E07606}" destId="{7E531097-0559-44A7-933B-8922B6DD21F5}" srcOrd="1" destOrd="0" presId="urn:microsoft.com/office/officeart/2009/3/layout/HorizontalOrganizationChart"/>
    <dgm:cxn modelId="{94E7A679-BE4D-4F1A-88D6-072B449CCBF2}" type="presParOf" srcId="{7E531097-0559-44A7-933B-8922B6DD21F5}" destId="{6758069A-A7FF-4A63-A9F1-E969379EE2A9}" srcOrd="0" destOrd="0" presId="urn:microsoft.com/office/officeart/2009/3/layout/HorizontalOrganizationChart"/>
    <dgm:cxn modelId="{4BFED2B3-4A94-4619-BC82-1A867B07F808}" type="presParOf" srcId="{6758069A-A7FF-4A63-A9F1-E969379EE2A9}" destId="{A31B209D-8527-4CA5-B788-FC6640CCBB2C}" srcOrd="0" destOrd="0" presId="urn:microsoft.com/office/officeart/2009/3/layout/HorizontalOrganizationChart"/>
    <dgm:cxn modelId="{464A916F-0EA3-4B9C-ABC6-4DDE0278E25A}" type="presParOf" srcId="{6758069A-A7FF-4A63-A9F1-E969379EE2A9}" destId="{3318E6AE-ED4F-4923-A9BB-09B42E2E2E46}" srcOrd="1" destOrd="0" presId="urn:microsoft.com/office/officeart/2009/3/layout/HorizontalOrganizationChart"/>
    <dgm:cxn modelId="{EB8ABBA6-157A-4B75-BE1F-8E084DA175AD}" type="presParOf" srcId="{7E531097-0559-44A7-933B-8922B6DD21F5}" destId="{0D1EB2EF-E30F-4CC3-831D-2C8479029B5B}" srcOrd="1" destOrd="0" presId="urn:microsoft.com/office/officeart/2009/3/layout/HorizontalOrganizationChart"/>
    <dgm:cxn modelId="{E29C8B55-F964-460C-952E-020BC38F6F72}" type="presParOf" srcId="{0D1EB2EF-E30F-4CC3-831D-2C8479029B5B}" destId="{A9CEBDFE-8B59-4CC0-8273-EC2BEC70F8C5}" srcOrd="0" destOrd="0" presId="urn:microsoft.com/office/officeart/2009/3/layout/HorizontalOrganizationChart"/>
    <dgm:cxn modelId="{C85116FD-80FA-4298-BD39-7EAB85A65E54}" type="presParOf" srcId="{0D1EB2EF-E30F-4CC3-831D-2C8479029B5B}" destId="{47FC977E-2171-45E6-B125-52E0D218C039}" srcOrd="1" destOrd="0" presId="urn:microsoft.com/office/officeart/2009/3/layout/HorizontalOrganizationChart"/>
    <dgm:cxn modelId="{E9C9A0A2-59A4-4CD0-B754-251E3058D97C}" type="presParOf" srcId="{47FC977E-2171-45E6-B125-52E0D218C039}" destId="{F954EDC0-CFAC-4A59-906F-AF8B9FD72953}" srcOrd="0" destOrd="0" presId="urn:microsoft.com/office/officeart/2009/3/layout/HorizontalOrganizationChart"/>
    <dgm:cxn modelId="{D197A0FE-A5FB-41CD-BC80-5B996057182D}" type="presParOf" srcId="{F954EDC0-CFAC-4A59-906F-AF8B9FD72953}" destId="{039A0A4A-1075-40FB-8F23-9FB159232A6F}" srcOrd="0" destOrd="0" presId="urn:microsoft.com/office/officeart/2009/3/layout/HorizontalOrganizationChart"/>
    <dgm:cxn modelId="{B406293D-1FF1-44A9-A58A-088DFB462BB1}" type="presParOf" srcId="{F954EDC0-CFAC-4A59-906F-AF8B9FD72953}" destId="{DD67A1EC-4F56-4C1E-B97E-ADFBAEAEFC42}" srcOrd="1" destOrd="0" presId="urn:microsoft.com/office/officeart/2009/3/layout/HorizontalOrganizationChart"/>
    <dgm:cxn modelId="{7193FF43-D30D-43D0-A2B7-D052F75099F7}" type="presParOf" srcId="{47FC977E-2171-45E6-B125-52E0D218C039}" destId="{D6FE1843-0178-46F9-AD21-787116E95DC2}" srcOrd="1" destOrd="0" presId="urn:microsoft.com/office/officeart/2009/3/layout/HorizontalOrganizationChart"/>
    <dgm:cxn modelId="{29468E7F-AD33-44EF-B5CC-864DFBA0510A}" type="presParOf" srcId="{47FC977E-2171-45E6-B125-52E0D218C039}" destId="{A4B7C689-79E7-4260-AB76-CDED59963263}" srcOrd="2" destOrd="0" presId="urn:microsoft.com/office/officeart/2009/3/layout/HorizontalOrganizationChart"/>
    <dgm:cxn modelId="{1935B4CD-528C-40C2-BF0B-4431FF5E877C}" type="presParOf" srcId="{0D1EB2EF-E30F-4CC3-831D-2C8479029B5B}" destId="{2C9EB719-9A9E-4D11-BE15-CB6A24011E8A}" srcOrd="2" destOrd="0" presId="urn:microsoft.com/office/officeart/2009/3/layout/HorizontalOrganizationChart"/>
    <dgm:cxn modelId="{F0302DE0-0FF8-4BAB-AEBF-4F13BE5DC7CD}" type="presParOf" srcId="{0D1EB2EF-E30F-4CC3-831D-2C8479029B5B}" destId="{422A8497-8746-46DB-A5A4-17B24516A435}" srcOrd="3" destOrd="0" presId="urn:microsoft.com/office/officeart/2009/3/layout/HorizontalOrganizationChart"/>
    <dgm:cxn modelId="{6145236E-A5DE-4066-ADA8-0E2067745846}" type="presParOf" srcId="{422A8497-8746-46DB-A5A4-17B24516A435}" destId="{E1260563-6176-4162-AE91-EC5251E0EA9F}" srcOrd="0" destOrd="0" presId="urn:microsoft.com/office/officeart/2009/3/layout/HorizontalOrganizationChart"/>
    <dgm:cxn modelId="{CEE97F1B-1FB1-45D7-B17B-B353892EC336}" type="presParOf" srcId="{E1260563-6176-4162-AE91-EC5251E0EA9F}" destId="{B5E851C9-F70E-442B-85B5-F98A3566ACAF}" srcOrd="0" destOrd="0" presId="urn:microsoft.com/office/officeart/2009/3/layout/HorizontalOrganizationChart"/>
    <dgm:cxn modelId="{A809F8A3-D40B-4277-B4A3-715A9BC9D236}" type="presParOf" srcId="{E1260563-6176-4162-AE91-EC5251E0EA9F}" destId="{B0A1449C-27CB-4E14-BFE0-D1E9EB2F7F73}" srcOrd="1" destOrd="0" presId="urn:microsoft.com/office/officeart/2009/3/layout/HorizontalOrganizationChart"/>
    <dgm:cxn modelId="{42FE8CF7-572C-4629-8D1C-8C8DD21E91BD}" type="presParOf" srcId="{422A8497-8746-46DB-A5A4-17B24516A435}" destId="{8B1152CF-1055-4238-96AD-60211014F8C3}" srcOrd="1" destOrd="0" presId="urn:microsoft.com/office/officeart/2009/3/layout/HorizontalOrganizationChart"/>
    <dgm:cxn modelId="{1635A58D-D125-4591-B343-870E43032637}" type="presParOf" srcId="{422A8497-8746-46DB-A5A4-17B24516A435}" destId="{63921C9D-99CF-460B-87E7-F2DC16790810}" srcOrd="2" destOrd="0" presId="urn:microsoft.com/office/officeart/2009/3/layout/HorizontalOrganizationChart"/>
    <dgm:cxn modelId="{B9A865D6-0560-4E5B-A657-3C89176190B8}" type="presParOf" srcId="{7E531097-0559-44A7-933B-8922B6DD21F5}" destId="{0C9A2AD1-A0FE-45C9-A5BF-FE2C3603FDF6}" srcOrd="2" destOrd="0" presId="urn:microsoft.com/office/officeart/2009/3/layout/HorizontalOrganizationChart"/>
    <dgm:cxn modelId="{3E24DAF0-1CB7-4A78-B58F-167053434BAD}" type="presParOf" srcId="{345C3AF8-6DA4-422D-96BE-DD9311E07606}" destId="{0A568FC0-73DD-4902-B8A5-8DD97BE7BAF5}" srcOrd="2" destOrd="0" presId="urn:microsoft.com/office/officeart/2009/3/layout/HorizontalOrganizationChart"/>
    <dgm:cxn modelId="{D65DA36A-07C1-49DE-8553-4D18AE020F02}" type="presParOf" srcId="{345C3AF8-6DA4-422D-96BE-DD9311E07606}" destId="{9A8CF6AC-DA04-43EC-9EF9-CD9521ADE6A6}" srcOrd="3" destOrd="0" presId="urn:microsoft.com/office/officeart/2009/3/layout/HorizontalOrganizationChart"/>
    <dgm:cxn modelId="{91620BA5-5916-4BFC-A3EA-4838E9AD3019}" type="presParOf" srcId="{9A8CF6AC-DA04-43EC-9EF9-CD9521ADE6A6}" destId="{9043442A-8F28-4A86-AFB3-2F68BED6FC83}" srcOrd="0" destOrd="0" presId="urn:microsoft.com/office/officeart/2009/3/layout/HorizontalOrganizationChart"/>
    <dgm:cxn modelId="{5A5D4D4D-D5ED-4309-92D0-049DFB9B2703}" type="presParOf" srcId="{9043442A-8F28-4A86-AFB3-2F68BED6FC83}" destId="{F83CB477-BA76-49AA-9963-A14A9D8B99C9}" srcOrd="0" destOrd="0" presId="urn:microsoft.com/office/officeart/2009/3/layout/HorizontalOrganizationChart"/>
    <dgm:cxn modelId="{F10427FF-79B9-45A5-81A4-9BEF6A4C7F61}" type="presParOf" srcId="{9043442A-8F28-4A86-AFB3-2F68BED6FC83}" destId="{751790B5-1808-4216-83C8-AA0DE11A8DB3}" srcOrd="1" destOrd="0" presId="urn:microsoft.com/office/officeart/2009/3/layout/HorizontalOrganizationChart"/>
    <dgm:cxn modelId="{762DA408-BC20-49D2-9C2B-D4F7B70EA3E2}" type="presParOf" srcId="{9A8CF6AC-DA04-43EC-9EF9-CD9521ADE6A6}" destId="{C0DE32DF-194F-4CA1-804F-9595ECD52076}" srcOrd="1" destOrd="0" presId="urn:microsoft.com/office/officeart/2009/3/layout/HorizontalOrganizationChart"/>
    <dgm:cxn modelId="{DCCAFC69-41E9-4365-A9DF-D137EA71815C}" type="presParOf" srcId="{C0DE32DF-194F-4CA1-804F-9595ECD52076}" destId="{B7B986A1-71DF-49BF-9484-F57D11DC400D}" srcOrd="0" destOrd="0" presId="urn:microsoft.com/office/officeart/2009/3/layout/HorizontalOrganizationChart"/>
    <dgm:cxn modelId="{542B9610-5836-4E90-8EB5-54DE6A17D783}" type="presParOf" srcId="{C0DE32DF-194F-4CA1-804F-9595ECD52076}" destId="{2E217571-B73F-4320-AD2B-5CF4682D9DED}" srcOrd="1" destOrd="0" presId="urn:microsoft.com/office/officeart/2009/3/layout/HorizontalOrganizationChart"/>
    <dgm:cxn modelId="{E776847C-B875-4237-9A08-9AF4B0F00BE9}" type="presParOf" srcId="{2E217571-B73F-4320-AD2B-5CF4682D9DED}" destId="{D854A286-0ECC-493D-9684-AD776F7841EB}" srcOrd="0" destOrd="0" presId="urn:microsoft.com/office/officeart/2009/3/layout/HorizontalOrganizationChart"/>
    <dgm:cxn modelId="{2941F046-EB30-47DE-97CB-D301703956D1}" type="presParOf" srcId="{D854A286-0ECC-493D-9684-AD776F7841EB}" destId="{AD8B78B5-B915-4398-8D71-89367FAA6A0E}" srcOrd="0" destOrd="0" presId="urn:microsoft.com/office/officeart/2009/3/layout/HorizontalOrganizationChart"/>
    <dgm:cxn modelId="{E1787E26-DA3D-49B3-AA0D-4201649A1809}" type="presParOf" srcId="{D854A286-0ECC-493D-9684-AD776F7841EB}" destId="{EC300193-124C-4FBD-86F6-A2368B0BC8AF}" srcOrd="1" destOrd="0" presId="urn:microsoft.com/office/officeart/2009/3/layout/HorizontalOrganizationChart"/>
    <dgm:cxn modelId="{FDEE85CC-4321-46CB-8346-E2A435C72072}" type="presParOf" srcId="{2E217571-B73F-4320-AD2B-5CF4682D9DED}" destId="{AD2388BE-BCC4-4A20-B320-4D901B73032B}" srcOrd="1" destOrd="0" presId="urn:microsoft.com/office/officeart/2009/3/layout/HorizontalOrganizationChart"/>
    <dgm:cxn modelId="{B893529B-F13C-46CB-9978-89B2FA37A659}" type="presParOf" srcId="{2E217571-B73F-4320-AD2B-5CF4682D9DED}" destId="{C355473D-709F-43FB-A1FF-CBB0C8066D88}" srcOrd="2" destOrd="0" presId="urn:microsoft.com/office/officeart/2009/3/layout/HorizontalOrganizationChart"/>
    <dgm:cxn modelId="{BB34C77A-779A-4036-8AC0-1A5FFC5FB725}" type="presParOf" srcId="{C0DE32DF-194F-4CA1-804F-9595ECD52076}" destId="{EEF21949-9013-4FAF-AF54-F6CEA5B2F3F1}" srcOrd="2" destOrd="0" presId="urn:microsoft.com/office/officeart/2009/3/layout/HorizontalOrganizationChart"/>
    <dgm:cxn modelId="{296562CF-E090-482D-9ED0-A37C826EF64B}" type="presParOf" srcId="{C0DE32DF-194F-4CA1-804F-9595ECD52076}" destId="{9709DE5B-047B-47BC-A2EC-74E4539C817D}" srcOrd="3" destOrd="0" presId="urn:microsoft.com/office/officeart/2009/3/layout/HorizontalOrganizationChart"/>
    <dgm:cxn modelId="{49AF0FD9-A46F-47EC-A31A-D00FF1C02774}" type="presParOf" srcId="{9709DE5B-047B-47BC-A2EC-74E4539C817D}" destId="{C2063C3C-3B22-4EB8-AED7-9316F6D3422E}" srcOrd="0" destOrd="0" presId="urn:microsoft.com/office/officeart/2009/3/layout/HorizontalOrganizationChart"/>
    <dgm:cxn modelId="{C715C09F-8CC7-4EB4-897B-3059FFAAE3FE}" type="presParOf" srcId="{C2063C3C-3B22-4EB8-AED7-9316F6D3422E}" destId="{0E6FE773-00A6-4A24-B2AD-5095614DDFED}" srcOrd="0" destOrd="0" presId="urn:microsoft.com/office/officeart/2009/3/layout/HorizontalOrganizationChart"/>
    <dgm:cxn modelId="{AD6C5FBD-827F-4635-BFE3-C498E973164D}" type="presParOf" srcId="{C2063C3C-3B22-4EB8-AED7-9316F6D3422E}" destId="{568A7060-7DFB-4E9C-94E6-FAC14376225B}" srcOrd="1" destOrd="0" presId="urn:microsoft.com/office/officeart/2009/3/layout/HorizontalOrganizationChart"/>
    <dgm:cxn modelId="{A1F3A879-E7AE-4535-BDAD-687DD749EB1C}" type="presParOf" srcId="{9709DE5B-047B-47BC-A2EC-74E4539C817D}" destId="{5BA0F043-D22D-4F6F-B594-3BDE0073EAD0}" srcOrd="1" destOrd="0" presId="urn:microsoft.com/office/officeart/2009/3/layout/HorizontalOrganizationChart"/>
    <dgm:cxn modelId="{2548BA09-2F4F-4F93-847F-9806F4DD9D56}" type="presParOf" srcId="{9709DE5B-047B-47BC-A2EC-74E4539C817D}" destId="{9E486121-0B82-42DA-B68B-B67BBADD712D}" srcOrd="2" destOrd="0" presId="urn:microsoft.com/office/officeart/2009/3/layout/HorizontalOrganizationChart"/>
    <dgm:cxn modelId="{070A13FB-1795-45DE-B47C-A2F297DD4019}" type="presParOf" srcId="{9A8CF6AC-DA04-43EC-9EF9-CD9521ADE6A6}" destId="{6F1B686F-8187-413A-BE61-9677984361AB}" srcOrd="2" destOrd="0" presId="urn:microsoft.com/office/officeart/2009/3/layout/HorizontalOrganizationChart"/>
    <dgm:cxn modelId="{A4307D60-9A7D-4027-8A88-EECF0E59E982}" type="presParOf" srcId="{A3A241A6-5411-4181-9284-47339E727EF1}" destId="{9FFA65BC-CC11-4741-A718-A081819AEA51}"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6B73C-6A1C-46F5-A29F-5DF0C7332ACB}" type="doc">
      <dgm:prSet loTypeId="urn:microsoft.com/office/officeart/2005/8/layout/process1" loCatId="process" qsTypeId="urn:microsoft.com/office/officeart/2005/8/quickstyle/simple1" qsCatId="simple" csTypeId="urn:microsoft.com/office/officeart/2005/8/colors/accent1_2" csCatId="accent1" phldr="1"/>
      <dgm:spPr/>
    </dgm:pt>
    <dgm:pt modelId="{9873EC6C-CE3E-4846-BA98-2DFCEAEC5B80}">
      <dgm:prSet phldrT="[Text]"/>
      <dgm:spPr/>
      <dgm:t>
        <a:bodyPr/>
        <a:lstStyle/>
        <a:p>
          <a:r>
            <a:rPr lang="en-US" dirty="0"/>
            <a:t>Feature Selection</a:t>
          </a:r>
        </a:p>
      </dgm:t>
    </dgm:pt>
    <dgm:pt modelId="{431DEFA6-A20A-4CDD-87AC-73FA6BCD8C09}" type="parTrans" cxnId="{F551A718-EB7A-4DF5-A4D3-41B040C1FF8D}">
      <dgm:prSet/>
      <dgm:spPr/>
      <dgm:t>
        <a:bodyPr/>
        <a:lstStyle/>
        <a:p>
          <a:endParaRPr lang="en-US"/>
        </a:p>
      </dgm:t>
    </dgm:pt>
    <dgm:pt modelId="{739570F9-D485-4F5A-9857-6180192B43D2}" type="sibTrans" cxnId="{F551A718-EB7A-4DF5-A4D3-41B040C1FF8D}">
      <dgm:prSet/>
      <dgm:spPr/>
      <dgm:t>
        <a:bodyPr/>
        <a:lstStyle/>
        <a:p>
          <a:endParaRPr lang="en-US"/>
        </a:p>
      </dgm:t>
    </dgm:pt>
    <dgm:pt modelId="{2C228948-995A-4290-9570-B6E09C23808B}">
      <dgm:prSet phldrT="[Text]"/>
      <dgm:spPr/>
      <dgm:t>
        <a:bodyPr/>
        <a:lstStyle/>
        <a:p>
          <a:r>
            <a:rPr lang="en-US" dirty="0"/>
            <a:t>Training Control</a:t>
          </a:r>
        </a:p>
      </dgm:t>
    </dgm:pt>
    <dgm:pt modelId="{2D3645CA-5B41-40E8-99F3-A271C6173368}" type="parTrans" cxnId="{FB2FDE74-0F8E-4B93-B3EF-C65C6E375F83}">
      <dgm:prSet/>
      <dgm:spPr/>
      <dgm:t>
        <a:bodyPr/>
        <a:lstStyle/>
        <a:p>
          <a:endParaRPr lang="en-US"/>
        </a:p>
      </dgm:t>
    </dgm:pt>
    <dgm:pt modelId="{F8ABEF58-5285-4CB9-A29B-CC54641A8271}" type="sibTrans" cxnId="{FB2FDE74-0F8E-4B93-B3EF-C65C6E375F83}">
      <dgm:prSet/>
      <dgm:spPr/>
      <dgm:t>
        <a:bodyPr/>
        <a:lstStyle/>
        <a:p>
          <a:endParaRPr lang="en-US"/>
        </a:p>
      </dgm:t>
    </dgm:pt>
    <dgm:pt modelId="{06D89DFA-B421-4BA9-AD15-117F43AC2D7D}">
      <dgm:prSet/>
      <dgm:spPr/>
      <dgm:t>
        <a:bodyPr/>
        <a:lstStyle/>
        <a:p>
          <a:r>
            <a:rPr lang="en-US" dirty="0"/>
            <a:t>Statistics</a:t>
          </a:r>
        </a:p>
      </dgm:t>
    </dgm:pt>
    <dgm:pt modelId="{6099A418-E5CC-4B26-AFEC-56536901B9CC}" type="parTrans" cxnId="{6318E1F4-0E2C-4BFF-BAF3-91DE10FA5F85}">
      <dgm:prSet/>
      <dgm:spPr/>
      <dgm:t>
        <a:bodyPr/>
        <a:lstStyle/>
        <a:p>
          <a:endParaRPr lang="en-US"/>
        </a:p>
      </dgm:t>
    </dgm:pt>
    <dgm:pt modelId="{C5ADB0B0-807B-4317-B6E5-33B23C384997}" type="sibTrans" cxnId="{6318E1F4-0E2C-4BFF-BAF3-91DE10FA5F85}">
      <dgm:prSet/>
      <dgm:spPr/>
      <dgm:t>
        <a:bodyPr/>
        <a:lstStyle/>
        <a:p>
          <a:endParaRPr lang="en-US"/>
        </a:p>
      </dgm:t>
    </dgm:pt>
    <dgm:pt modelId="{57688F75-E4AC-4813-9ADE-909876AD0472}" type="pres">
      <dgm:prSet presAssocID="{B1F6B73C-6A1C-46F5-A29F-5DF0C7332ACB}" presName="Name0" presStyleCnt="0">
        <dgm:presLayoutVars>
          <dgm:dir/>
          <dgm:resizeHandles val="exact"/>
        </dgm:presLayoutVars>
      </dgm:prSet>
      <dgm:spPr/>
    </dgm:pt>
    <dgm:pt modelId="{870BCD38-1859-4313-A3A6-B7378657E7CD}" type="pres">
      <dgm:prSet presAssocID="{9873EC6C-CE3E-4846-BA98-2DFCEAEC5B80}" presName="node" presStyleLbl="node1" presStyleIdx="0" presStyleCnt="3">
        <dgm:presLayoutVars>
          <dgm:bulletEnabled val="1"/>
        </dgm:presLayoutVars>
      </dgm:prSet>
      <dgm:spPr/>
    </dgm:pt>
    <dgm:pt modelId="{1CF216E7-44BC-4D1B-9311-C2ACA2BE054B}" type="pres">
      <dgm:prSet presAssocID="{739570F9-D485-4F5A-9857-6180192B43D2}" presName="sibTrans" presStyleLbl="sibTrans2D1" presStyleIdx="0" presStyleCnt="2"/>
      <dgm:spPr/>
    </dgm:pt>
    <dgm:pt modelId="{652E8D95-D8F8-43CD-A739-C8B23C487143}" type="pres">
      <dgm:prSet presAssocID="{739570F9-D485-4F5A-9857-6180192B43D2}" presName="connectorText" presStyleLbl="sibTrans2D1" presStyleIdx="0" presStyleCnt="2"/>
      <dgm:spPr/>
    </dgm:pt>
    <dgm:pt modelId="{61EB34FF-5538-4416-9A3E-F83A9FAF9D8C}" type="pres">
      <dgm:prSet presAssocID="{2C228948-995A-4290-9570-B6E09C23808B}" presName="node" presStyleLbl="node1" presStyleIdx="1" presStyleCnt="3">
        <dgm:presLayoutVars>
          <dgm:bulletEnabled val="1"/>
        </dgm:presLayoutVars>
      </dgm:prSet>
      <dgm:spPr/>
    </dgm:pt>
    <dgm:pt modelId="{0C080AAA-5A4F-47E4-BA2B-94E5BA7D5A8E}" type="pres">
      <dgm:prSet presAssocID="{F8ABEF58-5285-4CB9-A29B-CC54641A8271}" presName="sibTrans" presStyleLbl="sibTrans2D1" presStyleIdx="1" presStyleCnt="2"/>
      <dgm:spPr/>
    </dgm:pt>
    <dgm:pt modelId="{F40B23F0-05A6-4239-AF4A-065EE12261FD}" type="pres">
      <dgm:prSet presAssocID="{F8ABEF58-5285-4CB9-A29B-CC54641A8271}" presName="connectorText" presStyleLbl="sibTrans2D1" presStyleIdx="1" presStyleCnt="2"/>
      <dgm:spPr/>
    </dgm:pt>
    <dgm:pt modelId="{7C428B0D-6705-46AC-97E4-2A4B5944A773}" type="pres">
      <dgm:prSet presAssocID="{06D89DFA-B421-4BA9-AD15-117F43AC2D7D}" presName="node" presStyleLbl="node1" presStyleIdx="2" presStyleCnt="3">
        <dgm:presLayoutVars>
          <dgm:bulletEnabled val="1"/>
        </dgm:presLayoutVars>
      </dgm:prSet>
      <dgm:spPr/>
    </dgm:pt>
  </dgm:ptLst>
  <dgm:cxnLst>
    <dgm:cxn modelId="{D5ED1D07-6842-4FDC-B002-3499748010F2}" type="presOf" srcId="{739570F9-D485-4F5A-9857-6180192B43D2}" destId="{652E8D95-D8F8-43CD-A739-C8B23C487143}" srcOrd="1" destOrd="0" presId="urn:microsoft.com/office/officeart/2005/8/layout/process1"/>
    <dgm:cxn modelId="{F551A718-EB7A-4DF5-A4D3-41B040C1FF8D}" srcId="{B1F6B73C-6A1C-46F5-A29F-5DF0C7332ACB}" destId="{9873EC6C-CE3E-4846-BA98-2DFCEAEC5B80}" srcOrd="0" destOrd="0" parTransId="{431DEFA6-A20A-4CDD-87AC-73FA6BCD8C09}" sibTransId="{739570F9-D485-4F5A-9857-6180192B43D2}"/>
    <dgm:cxn modelId="{B4845319-92FE-41EF-8B6A-308DBB6C27FC}" type="presOf" srcId="{2C228948-995A-4290-9570-B6E09C23808B}" destId="{61EB34FF-5538-4416-9A3E-F83A9FAF9D8C}" srcOrd="0" destOrd="0" presId="urn:microsoft.com/office/officeart/2005/8/layout/process1"/>
    <dgm:cxn modelId="{5CAE0533-B448-4B94-8791-9F1A4A17BBC5}" type="presOf" srcId="{06D89DFA-B421-4BA9-AD15-117F43AC2D7D}" destId="{7C428B0D-6705-46AC-97E4-2A4B5944A773}" srcOrd="0" destOrd="0" presId="urn:microsoft.com/office/officeart/2005/8/layout/process1"/>
    <dgm:cxn modelId="{DDF63D34-3BC2-4C10-BCDC-03C3B6148805}" type="presOf" srcId="{F8ABEF58-5285-4CB9-A29B-CC54641A8271}" destId="{0C080AAA-5A4F-47E4-BA2B-94E5BA7D5A8E}" srcOrd="0" destOrd="0" presId="urn:microsoft.com/office/officeart/2005/8/layout/process1"/>
    <dgm:cxn modelId="{FB2FDE74-0F8E-4B93-B3EF-C65C6E375F83}" srcId="{B1F6B73C-6A1C-46F5-A29F-5DF0C7332ACB}" destId="{2C228948-995A-4290-9570-B6E09C23808B}" srcOrd="1" destOrd="0" parTransId="{2D3645CA-5B41-40E8-99F3-A271C6173368}" sibTransId="{F8ABEF58-5285-4CB9-A29B-CC54641A8271}"/>
    <dgm:cxn modelId="{194CED54-F059-4D99-AA1B-235822CE8F9B}" type="presOf" srcId="{9873EC6C-CE3E-4846-BA98-2DFCEAEC5B80}" destId="{870BCD38-1859-4313-A3A6-B7378657E7CD}" srcOrd="0" destOrd="0" presId="urn:microsoft.com/office/officeart/2005/8/layout/process1"/>
    <dgm:cxn modelId="{56848356-A7F7-4E13-A9D9-BB4EA206A475}" type="presOf" srcId="{739570F9-D485-4F5A-9857-6180192B43D2}" destId="{1CF216E7-44BC-4D1B-9311-C2ACA2BE054B}" srcOrd="0" destOrd="0" presId="urn:microsoft.com/office/officeart/2005/8/layout/process1"/>
    <dgm:cxn modelId="{8498D078-13FA-478A-BA29-7BE0ABB5CE1A}" type="presOf" srcId="{F8ABEF58-5285-4CB9-A29B-CC54641A8271}" destId="{F40B23F0-05A6-4239-AF4A-065EE12261FD}" srcOrd="1" destOrd="0" presId="urn:microsoft.com/office/officeart/2005/8/layout/process1"/>
    <dgm:cxn modelId="{F06E1DC8-593C-41A1-8320-713449D03D3D}" type="presOf" srcId="{B1F6B73C-6A1C-46F5-A29F-5DF0C7332ACB}" destId="{57688F75-E4AC-4813-9ADE-909876AD0472}" srcOrd="0" destOrd="0" presId="urn:microsoft.com/office/officeart/2005/8/layout/process1"/>
    <dgm:cxn modelId="{6318E1F4-0E2C-4BFF-BAF3-91DE10FA5F85}" srcId="{B1F6B73C-6A1C-46F5-A29F-5DF0C7332ACB}" destId="{06D89DFA-B421-4BA9-AD15-117F43AC2D7D}" srcOrd="2" destOrd="0" parTransId="{6099A418-E5CC-4B26-AFEC-56536901B9CC}" sibTransId="{C5ADB0B0-807B-4317-B6E5-33B23C384997}"/>
    <dgm:cxn modelId="{B643C5CC-E42C-4E63-98C6-A3839C78162A}" type="presParOf" srcId="{57688F75-E4AC-4813-9ADE-909876AD0472}" destId="{870BCD38-1859-4313-A3A6-B7378657E7CD}" srcOrd="0" destOrd="0" presId="urn:microsoft.com/office/officeart/2005/8/layout/process1"/>
    <dgm:cxn modelId="{19557E7E-C8EE-4866-93C7-2B11AD03285C}" type="presParOf" srcId="{57688F75-E4AC-4813-9ADE-909876AD0472}" destId="{1CF216E7-44BC-4D1B-9311-C2ACA2BE054B}" srcOrd="1" destOrd="0" presId="urn:microsoft.com/office/officeart/2005/8/layout/process1"/>
    <dgm:cxn modelId="{96EAA99D-11D1-4398-8C46-C27FFABE1871}" type="presParOf" srcId="{1CF216E7-44BC-4D1B-9311-C2ACA2BE054B}" destId="{652E8D95-D8F8-43CD-A739-C8B23C487143}" srcOrd="0" destOrd="0" presId="urn:microsoft.com/office/officeart/2005/8/layout/process1"/>
    <dgm:cxn modelId="{57447F19-5EDE-4644-B3B2-E3D227F0D8A2}" type="presParOf" srcId="{57688F75-E4AC-4813-9ADE-909876AD0472}" destId="{61EB34FF-5538-4416-9A3E-F83A9FAF9D8C}" srcOrd="2" destOrd="0" presId="urn:microsoft.com/office/officeart/2005/8/layout/process1"/>
    <dgm:cxn modelId="{4971567C-D076-48A0-BB15-7F185E43EF80}" type="presParOf" srcId="{57688F75-E4AC-4813-9ADE-909876AD0472}" destId="{0C080AAA-5A4F-47E4-BA2B-94E5BA7D5A8E}" srcOrd="3" destOrd="0" presId="urn:microsoft.com/office/officeart/2005/8/layout/process1"/>
    <dgm:cxn modelId="{6DF17041-C479-4F5F-914D-FBCE22174BA4}" type="presParOf" srcId="{0C080AAA-5A4F-47E4-BA2B-94E5BA7D5A8E}" destId="{F40B23F0-05A6-4239-AF4A-065EE12261FD}" srcOrd="0" destOrd="0" presId="urn:microsoft.com/office/officeart/2005/8/layout/process1"/>
    <dgm:cxn modelId="{866CC4D4-1EA1-4262-AAA3-052B3D5F3349}" type="presParOf" srcId="{57688F75-E4AC-4813-9ADE-909876AD0472}" destId="{7C428B0D-6705-46AC-97E4-2A4B5944A77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C61A7-77E1-4D90-86F2-20EFC275681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A9CB1-9680-4B31-A47C-9C6022EAFFCE}" type="asst">
      <dgm:prSet phldrT="[Text]"/>
      <dgm:spPr/>
      <dgm:t>
        <a:bodyPr/>
        <a:lstStyle/>
        <a:p>
          <a:r>
            <a:rPr lang="en-US" dirty="0"/>
            <a:t>Data</a:t>
          </a:r>
        </a:p>
      </dgm:t>
    </dgm:pt>
    <dgm:pt modelId="{A1272636-E2AE-4D88-BE3B-3DB40969D0B7}" type="parTrans" cxnId="{A339DC16-467A-4F05-9D82-7F9ACB1231D0}">
      <dgm:prSet/>
      <dgm:spPr/>
      <dgm:t>
        <a:bodyPr/>
        <a:lstStyle/>
        <a:p>
          <a:endParaRPr lang="en-US"/>
        </a:p>
      </dgm:t>
    </dgm:pt>
    <dgm:pt modelId="{4D14E61A-9D93-4D91-8ED3-C9530E8F4C5E}" type="sibTrans" cxnId="{A339DC16-467A-4F05-9D82-7F9ACB1231D0}">
      <dgm:prSet/>
      <dgm:spPr/>
      <dgm:t>
        <a:bodyPr/>
        <a:lstStyle/>
        <a:p>
          <a:endParaRPr lang="en-US"/>
        </a:p>
      </dgm:t>
    </dgm:pt>
    <dgm:pt modelId="{2BB8405B-618D-40E9-A33C-C44801CD1FAE}">
      <dgm:prSet phldrT="[Text]"/>
      <dgm:spPr/>
      <dgm:t>
        <a:bodyPr/>
        <a:lstStyle/>
        <a:p>
          <a:r>
            <a:rPr lang="en-US" dirty="0"/>
            <a:t>Filter</a:t>
          </a:r>
        </a:p>
      </dgm:t>
    </dgm:pt>
    <dgm:pt modelId="{61AD61D3-7F93-4532-BADD-2969429337A9}" type="parTrans" cxnId="{76977E56-9716-4046-8D9D-3130831FC753}">
      <dgm:prSet/>
      <dgm:spPr/>
      <dgm:t>
        <a:bodyPr/>
        <a:lstStyle/>
        <a:p>
          <a:endParaRPr lang="en-US"/>
        </a:p>
      </dgm:t>
    </dgm:pt>
    <dgm:pt modelId="{1D4A80C0-C311-4190-8289-F0BF3B3E31BE}" type="sibTrans" cxnId="{76977E56-9716-4046-8D9D-3130831FC753}">
      <dgm:prSet/>
      <dgm:spPr/>
      <dgm:t>
        <a:bodyPr/>
        <a:lstStyle/>
        <a:p>
          <a:endParaRPr lang="en-US"/>
        </a:p>
      </dgm:t>
    </dgm:pt>
    <dgm:pt modelId="{71307711-3B48-4E5A-B028-46201229CD4B}">
      <dgm:prSet phldrT="[Text]"/>
      <dgm:spPr/>
      <dgm:t>
        <a:bodyPr/>
        <a:lstStyle/>
        <a:p>
          <a:r>
            <a:rPr lang="en-US" dirty="0"/>
            <a:t>Embedded</a:t>
          </a:r>
        </a:p>
      </dgm:t>
    </dgm:pt>
    <dgm:pt modelId="{D5AD8CF1-E8FF-43C1-8744-7F49B5AC15A8}" type="parTrans" cxnId="{CCFFDA7E-79CC-4C08-BA68-6FE4CC60707E}">
      <dgm:prSet/>
      <dgm:spPr/>
      <dgm:t>
        <a:bodyPr/>
        <a:lstStyle/>
        <a:p>
          <a:endParaRPr lang="en-US"/>
        </a:p>
      </dgm:t>
    </dgm:pt>
    <dgm:pt modelId="{B5D5724E-5E49-4E2C-903D-1CC3106B8AF7}" type="sibTrans" cxnId="{CCFFDA7E-79CC-4C08-BA68-6FE4CC60707E}">
      <dgm:prSet/>
      <dgm:spPr/>
      <dgm:t>
        <a:bodyPr/>
        <a:lstStyle/>
        <a:p>
          <a:endParaRPr lang="en-US"/>
        </a:p>
      </dgm:t>
    </dgm:pt>
    <dgm:pt modelId="{EF07F6B5-5F41-44DF-A291-141C5CA91F83}">
      <dgm:prSet phldrT="[Text]"/>
      <dgm:spPr/>
      <dgm:t>
        <a:bodyPr/>
        <a:lstStyle/>
        <a:p>
          <a:r>
            <a:rPr lang="en-US" dirty="0"/>
            <a:t>Wrapper</a:t>
          </a:r>
        </a:p>
      </dgm:t>
    </dgm:pt>
    <dgm:pt modelId="{C98131AF-EF38-4628-99F0-B62AEFEE8234}" type="sibTrans" cxnId="{2DC2A281-72EE-4BF7-9DC4-F4C316E492EF}">
      <dgm:prSet/>
      <dgm:spPr/>
      <dgm:t>
        <a:bodyPr/>
        <a:lstStyle/>
        <a:p>
          <a:endParaRPr lang="en-US"/>
        </a:p>
      </dgm:t>
    </dgm:pt>
    <dgm:pt modelId="{5B9F572A-8957-4832-827F-FC2D9837644C}" type="parTrans" cxnId="{2DC2A281-72EE-4BF7-9DC4-F4C316E492EF}">
      <dgm:prSet/>
      <dgm:spPr/>
      <dgm:t>
        <a:bodyPr/>
        <a:lstStyle/>
        <a:p>
          <a:endParaRPr lang="en-US"/>
        </a:p>
      </dgm:t>
    </dgm:pt>
    <dgm:pt modelId="{55F6033D-FE70-4EAC-83C8-F2B9696B2620}" type="pres">
      <dgm:prSet presAssocID="{30CC61A7-77E1-4D90-86F2-20EFC2756815}" presName="hierChild1" presStyleCnt="0">
        <dgm:presLayoutVars>
          <dgm:orgChart val="1"/>
          <dgm:chPref val="1"/>
          <dgm:dir/>
          <dgm:animOne val="branch"/>
          <dgm:animLvl val="lvl"/>
          <dgm:resizeHandles/>
        </dgm:presLayoutVars>
      </dgm:prSet>
      <dgm:spPr/>
    </dgm:pt>
    <dgm:pt modelId="{7C19FBFC-4EFD-4592-87D0-80EACBA90E20}" type="pres">
      <dgm:prSet presAssocID="{229A9CB1-9680-4B31-A47C-9C6022EAFFCE}" presName="hierRoot1" presStyleCnt="0">
        <dgm:presLayoutVars>
          <dgm:hierBranch val="init"/>
        </dgm:presLayoutVars>
      </dgm:prSet>
      <dgm:spPr/>
    </dgm:pt>
    <dgm:pt modelId="{660D8321-3A50-434D-B6FD-18AFAED3A44B}" type="pres">
      <dgm:prSet presAssocID="{229A9CB1-9680-4B31-A47C-9C6022EAFFCE}" presName="rootComposite1" presStyleCnt="0"/>
      <dgm:spPr/>
    </dgm:pt>
    <dgm:pt modelId="{B8B066B7-5C2A-434F-BD5D-92EB3FFB1803}" type="pres">
      <dgm:prSet presAssocID="{229A9CB1-9680-4B31-A47C-9C6022EAFFCE}" presName="rootText1" presStyleLbl="node0" presStyleIdx="0" presStyleCnt="1">
        <dgm:presLayoutVars>
          <dgm:chPref val="3"/>
        </dgm:presLayoutVars>
      </dgm:prSet>
      <dgm:spPr/>
    </dgm:pt>
    <dgm:pt modelId="{721ACBA2-D590-4ED2-B9F8-21BD74915CE3}" type="pres">
      <dgm:prSet presAssocID="{229A9CB1-9680-4B31-A47C-9C6022EAFFCE}" presName="rootConnector1" presStyleLbl="asst0" presStyleIdx="0" presStyleCnt="0"/>
      <dgm:spPr/>
    </dgm:pt>
    <dgm:pt modelId="{01A8DCB0-A97A-4E8C-AD1C-B27CD392F47F}" type="pres">
      <dgm:prSet presAssocID="{229A9CB1-9680-4B31-A47C-9C6022EAFFCE}" presName="hierChild2" presStyleCnt="0"/>
      <dgm:spPr/>
    </dgm:pt>
    <dgm:pt modelId="{7800A7D1-8ACF-4E91-9785-08AA812F5CB2}" type="pres">
      <dgm:prSet presAssocID="{5B9F572A-8957-4832-827F-FC2D9837644C}" presName="Name37" presStyleLbl="parChTrans1D2" presStyleIdx="0" presStyleCnt="3"/>
      <dgm:spPr/>
    </dgm:pt>
    <dgm:pt modelId="{1F8C1060-DE37-4699-B5E0-4B9F49DEFFA4}" type="pres">
      <dgm:prSet presAssocID="{EF07F6B5-5F41-44DF-A291-141C5CA91F83}" presName="hierRoot2" presStyleCnt="0">
        <dgm:presLayoutVars>
          <dgm:hierBranch val="init"/>
        </dgm:presLayoutVars>
      </dgm:prSet>
      <dgm:spPr/>
    </dgm:pt>
    <dgm:pt modelId="{3811485D-51AA-40DB-890D-D1DE7612D146}" type="pres">
      <dgm:prSet presAssocID="{EF07F6B5-5F41-44DF-A291-141C5CA91F83}" presName="rootComposite" presStyleCnt="0"/>
      <dgm:spPr/>
    </dgm:pt>
    <dgm:pt modelId="{478170F8-B1B6-4C80-813F-C3748AABB588}" type="pres">
      <dgm:prSet presAssocID="{EF07F6B5-5F41-44DF-A291-141C5CA91F83}" presName="rootText" presStyleLbl="node2" presStyleIdx="0" presStyleCnt="3">
        <dgm:presLayoutVars>
          <dgm:chPref val="3"/>
        </dgm:presLayoutVars>
      </dgm:prSet>
      <dgm:spPr/>
    </dgm:pt>
    <dgm:pt modelId="{149EAF08-4F8A-49C0-9FC5-63EFF156CABC}" type="pres">
      <dgm:prSet presAssocID="{EF07F6B5-5F41-44DF-A291-141C5CA91F83}" presName="rootConnector" presStyleLbl="node2" presStyleIdx="0" presStyleCnt="3"/>
      <dgm:spPr/>
    </dgm:pt>
    <dgm:pt modelId="{B98BD6F1-917E-492C-9563-3661D0DBF62D}" type="pres">
      <dgm:prSet presAssocID="{EF07F6B5-5F41-44DF-A291-141C5CA91F83}" presName="hierChild4" presStyleCnt="0"/>
      <dgm:spPr/>
    </dgm:pt>
    <dgm:pt modelId="{067D746B-6C05-4B8D-9BC8-14097B58D9A8}" type="pres">
      <dgm:prSet presAssocID="{EF07F6B5-5F41-44DF-A291-141C5CA91F83}" presName="hierChild5" presStyleCnt="0"/>
      <dgm:spPr/>
    </dgm:pt>
    <dgm:pt modelId="{7750CCA0-D457-49D6-8C98-2E21397629CD}" type="pres">
      <dgm:prSet presAssocID="{61AD61D3-7F93-4532-BADD-2969429337A9}" presName="Name37" presStyleLbl="parChTrans1D2" presStyleIdx="1" presStyleCnt="3"/>
      <dgm:spPr/>
    </dgm:pt>
    <dgm:pt modelId="{DBC25738-BCBB-497F-88B7-0231B601601C}" type="pres">
      <dgm:prSet presAssocID="{2BB8405B-618D-40E9-A33C-C44801CD1FAE}" presName="hierRoot2" presStyleCnt="0">
        <dgm:presLayoutVars>
          <dgm:hierBranch val="init"/>
        </dgm:presLayoutVars>
      </dgm:prSet>
      <dgm:spPr/>
    </dgm:pt>
    <dgm:pt modelId="{D1D4D6CF-2DB5-423C-83CD-9B4ED655EEEB}" type="pres">
      <dgm:prSet presAssocID="{2BB8405B-618D-40E9-A33C-C44801CD1FAE}" presName="rootComposite" presStyleCnt="0"/>
      <dgm:spPr/>
    </dgm:pt>
    <dgm:pt modelId="{2855A87A-2FFF-4223-889E-64F5ABC2004E}" type="pres">
      <dgm:prSet presAssocID="{2BB8405B-618D-40E9-A33C-C44801CD1FAE}" presName="rootText" presStyleLbl="node2" presStyleIdx="1" presStyleCnt="3">
        <dgm:presLayoutVars>
          <dgm:chPref val="3"/>
        </dgm:presLayoutVars>
      </dgm:prSet>
      <dgm:spPr/>
    </dgm:pt>
    <dgm:pt modelId="{ECBEF92B-2C74-494D-B869-D08BFF4465D4}" type="pres">
      <dgm:prSet presAssocID="{2BB8405B-618D-40E9-A33C-C44801CD1FAE}" presName="rootConnector" presStyleLbl="node2" presStyleIdx="1" presStyleCnt="3"/>
      <dgm:spPr/>
    </dgm:pt>
    <dgm:pt modelId="{CB0040AA-966B-4A6C-89E9-119B38AED9D3}" type="pres">
      <dgm:prSet presAssocID="{2BB8405B-618D-40E9-A33C-C44801CD1FAE}" presName="hierChild4" presStyleCnt="0"/>
      <dgm:spPr/>
    </dgm:pt>
    <dgm:pt modelId="{DD8B540C-3AEB-42FF-820F-7F1091977109}" type="pres">
      <dgm:prSet presAssocID="{2BB8405B-618D-40E9-A33C-C44801CD1FAE}" presName="hierChild5" presStyleCnt="0"/>
      <dgm:spPr/>
    </dgm:pt>
    <dgm:pt modelId="{4E9B6773-CDA5-412B-9B0B-1C43B9C166FB}" type="pres">
      <dgm:prSet presAssocID="{D5AD8CF1-E8FF-43C1-8744-7F49B5AC15A8}" presName="Name37" presStyleLbl="parChTrans1D2" presStyleIdx="2" presStyleCnt="3"/>
      <dgm:spPr/>
    </dgm:pt>
    <dgm:pt modelId="{0D6B8488-90AC-4F6E-92E9-FE2A612624F8}" type="pres">
      <dgm:prSet presAssocID="{71307711-3B48-4E5A-B028-46201229CD4B}" presName="hierRoot2" presStyleCnt="0">
        <dgm:presLayoutVars>
          <dgm:hierBranch val="init"/>
        </dgm:presLayoutVars>
      </dgm:prSet>
      <dgm:spPr/>
    </dgm:pt>
    <dgm:pt modelId="{8827DD24-C843-4D74-B7BC-EDEE5CFB18AA}" type="pres">
      <dgm:prSet presAssocID="{71307711-3B48-4E5A-B028-46201229CD4B}" presName="rootComposite" presStyleCnt="0"/>
      <dgm:spPr/>
    </dgm:pt>
    <dgm:pt modelId="{FBA9987D-017B-4684-A7DA-26F6B3BC8DC6}" type="pres">
      <dgm:prSet presAssocID="{71307711-3B48-4E5A-B028-46201229CD4B}" presName="rootText" presStyleLbl="node2" presStyleIdx="2" presStyleCnt="3">
        <dgm:presLayoutVars>
          <dgm:chPref val="3"/>
        </dgm:presLayoutVars>
      </dgm:prSet>
      <dgm:spPr/>
    </dgm:pt>
    <dgm:pt modelId="{CE040F46-873E-46AD-A3B0-3D6D6235EF0F}" type="pres">
      <dgm:prSet presAssocID="{71307711-3B48-4E5A-B028-46201229CD4B}" presName="rootConnector" presStyleLbl="node2" presStyleIdx="2" presStyleCnt="3"/>
      <dgm:spPr/>
    </dgm:pt>
    <dgm:pt modelId="{B9D40D7E-140A-4C20-9BB4-FB9550976F62}" type="pres">
      <dgm:prSet presAssocID="{71307711-3B48-4E5A-B028-46201229CD4B}" presName="hierChild4" presStyleCnt="0"/>
      <dgm:spPr/>
    </dgm:pt>
    <dgm:pt modelId="{ACB2B4E4-AD88-4692-9C31-369E4D4DFFC6}" type="pres">
      <dgm:prSet presAssocID="{71307711-3B48-4E5A-B028-46201229CD4B}" presName="hierChild5" presStyleCnt="0"/>
      <dgm:spPr/>
    </dgm:pt>
    <dgm:pt modelId="{96F52F36-843D-4D15-AD4E-CC797262B1CF}" type="pres">
      <dgm:prSet presAssocID="{229A9CB1-9680-4B31-A47C-9C6022EAFFCE}" presName="hierChild3" presStyleCnt="0"/>
      <dgm:spPr/>
    </dgm:pt>
  </dgm:ptLst>
  <dgm:cxnLst>
    <dgm:cxn modelId="{A339DC16-467A-4F05-9D82-7F9ACB1231D0}" srcId="{30CC61A7-77E1-4D90-86F2-20EFC2756815}" destId="{229A9CB1-9680-4B31-A47C-9C6022EAFFCE}" srcOrd="0" destOrd="0" parTransId="{A1272636-E2AE-4D88-BE3B-3DB40969D0B7}" sibTransId="{4D14E61A-9D93-4D91-8ED3-C9530E8F4C5E}"/>
    <dgm:cxn modelId="{5EE4D045-7E1A-4DCD-92C4-401458E5F8D8}" type="presOf" srcId="{D5AD8CF1-E8FF-43C1-8744-7F49B5AC15A8}" destId="{4E9B6773-CDA5-412B-9B0B-1C43B9C166FB}" srcOrd="0" destOrd="0" presId="urn:microsoft.com/office/officeart/2005/8/layout/orgChart1"/>
    <dgm:cxn modelId="{D26C7668-DC52-4C4B-8AEA-9198AB0671D2}" type="presOf" srcId="{229A9CB1-9680-4B31-A47C-9C6022EAFFCE}" destId="{B8B066B7-5C2A-434F-BD5D-92EB3FFB1803}" srcOrd="0" destOrd="0" presId="urn:microsoft.com/office/officeart/2005/8/layout/orgChart1"/>
    <dgm:cxn modelId="{76977E56-9716-4046-8D9D-3130831FC753}" srcId="{229A9CB1-9680-4B31-A47C-9C6022EAFFCE}" destId="{2BB8405B-618D-40E9-A33C-C44801CD1FAE}" srcOrd="1" destOrd="0" parTransId="{61AD61D3-7F93-4532-BADD-2969429337A9}" sibTransId="{1D4A80C0-C311-4190-8289-F0BF3B3E31BE}"/>
    <dgm:cxn modelId="{B53C647E-C058-4896-8D09-B986BBE50332}" type="presOf" srcId="{71307711-3B48-4E5A-B028-46201229CD4B}" destId="{CE040F46-873E-46AD-A3B0-3D6D6235EF0F}" srcOrd="1" destOrd="0" presId="urn:microsoft.com/office/officeart/2005/8/layout/orgChart1"/>
    <dgm:cxn modelId="{CCFFDA7E-79CC-4C08-BA68-6FE4CC60707E}" srcId="{229A9CB1-9680-4B31-A47C-9C6022EAFFCE}" destId="{71307711-3B48-4E5A-B028-46201229CD4B}" srcOrd="2" destOrd="0" parTransId="{D5AD8CF1-E8FF-43C1-8744-7F49B5AC15A8}" sibTransId="{B5D5724E-5E49-4E2C-903D-1CC3106B8AF7}"/>
    <dgm:cxn modelId="{2DC2A281-72EE-4BF7-9DC4-F4C316E492EF}" srcId="{229A9CB1-9680-4B31-A47C-9C6022EAFFCE}" destId="{EF07F6B5-5F41-44DF-A291-141C5CA91F83}" srcOrd="0" destOrd="0" parTransId="{5B9F572A-8957-4832-827F-FC2D9837644C}" sibTransId="{C98131AF-EF38-4628-99F0-B62AEFEE8234}"/>
    <dgm:cxn modelId="{1C66638D-5777-43F2-97CC-FB818F128C90}" type="presOf" srcId="{71307711-3B48-4E5A-B028-46201229CD4B}" destId="{FBA9987D-017B-4684-A7DA-26F6B3BC8DC6}" srcOrd="0" destOrd="0" presId="urn:microsoft.com/office/officeart/2005/8/layout/orgChart1"/>
    <dgm:cxn modelId="{131A02A3-0E3B-4092-9FD7-3259B4980E19}" type="presOf" srcId="{2BB8405B-618D-40E9-A33C-C44801CD1FAE}" destId="{ECBEF92B-2C74-494D-B869-D08BFF4465D4}" srcOrd="1" destOrd="0" presId="urn:microsoft.com/office/officeart/2005/8/layout/orgChart1"/>
    <dgm:cxn modelId="{D9CD86CB-36A0-4A20-9F41-88E3DE06970B}" type="presOf" srcId="{61AD61D3-7F93-4532-BADD-2969429337A9}" destId="{7750CCA0-D457-49D6-8C98-2E21397629CD}" srcOrd="0" destOrd="0" presId="urn:microsoft.com/office/officeart/2005/8/layout/orgChart1"/>
    <dgm:cxn modelId="{14ED7ECD-E128-48DE-B0E7-116E342FC011}" type="presOf" srcId="{2BB8405B-618D-40E9-A33C-C44801CD1FAE}" destId="{2855A87A-2FFF-4223-889E-64F5ABC2004E}" srcOrd="0" destOrd="0" presId="urn:microsoft.com/office/officeart/2005/8/layout/orgChart1"/>
    <dgm:cxn modelId="{E604CED5-F9FA-49A5-B918-91C68A877412}" type="presOf" srcId="{229A9CB1-9680-4B31-A47C-9C6022EAFFCE}" destId="{721ACBA2-D590-4ED2-B9F8-21BD74915CE3}" srcOrd="1" destOrd="0" presId="urn:microsoft.com/office/officeart/2005/8/layout/orgChart1"/>
    <dgm:cxn modelId="{18A143DE-7857-46B9-A76E-B3D5030ECE29}" type="presOf" srcId="{30CC61A7-77E1-4D90-86F2-20EFC2756815}" destId="{55F6033D-FE70-4EAC-83C8-F2B9696B2620}" srcOrd="0" destOrd="0" presId="urn:microsoft.com/office/officeart/2005/8/layout/orgChart1"/>
    <dgm:cxn modelId="{ABD2C6ED-3A3A-4D1F-9AD4-494D086CE16B}" type="presOf" srcId="{EF07F6B5-5F41-44DF-A291-141C5CA91F83}" destId="{149EAF08-4F8A-49C0-9FC5-63EFF156CABC}" srcOrd="1" destOrd="0" presId="urn:microsoft.com/office/officeart/2005/8/layout/orgChart1"/>
    <dgm:cxn modelId="{8AB6C2FC-EFBA-4197-A9AB-BD0D36D8C650}" type="presOf" srcId="{EF07F6B5-5F41-44DF-A291-141C5CA91F83}" destId="{478170F8-B1B6-4C80-813F-C3748AABB588}" srcOrd="0" destOrd="0" presId="urn:microsoft.com/office/officeart/2005/8/layout/orgChart1"/>
    <dgm:cxn modelId="{78DE39FF-0396-400C-B86F-AF8BFFA974E3}" type="presOf" srcId="{5B9F572A-8957-4832-827F-FC2D9837644C}" destId="{7800A7D1-8ACF-4E91-9785-08AA812F5CB2}" srcOrd="0" destOrd="0" presId="urn:microsoft.com/office/officeart/2005/8/layout/orgChart1"/>
    <dgm:cxn modelId="{1B88AD16-0ED1-4FF2-A386-6555EAD58358}" type="presParOf" srcId="{55F6033D-FE70-4EAC-83C8-F2B9696B2620}" destId="{7C19FBFC-4EFD-4592-87D0-80EACBA90E20}" srcOrd="0" destOrd="0" presId="urn:microsoft.com/office/officeart/2005/8/layout/orgChart1"/>
    <dgm:cxn modelId="{DC242131-EF21-4654-B38F-73F030BB2BA0}" type="presParOf" srcId="{7C19FBFC-4EFD-4592-87D0-80EACBA90E20}" destId="{660D8321-3A50-434D-B6FD-18AFAED3A44B}" srcOrd="0" destOrd="0" presId="urn:microsoft.com/office/officeart/2005/8/layout/orgChart1"/>
    <dgm:cxn modelId="{311900AB-4EB5-4437-AAEE-7218A22ACBB2}" type="presParOf" srcId="{660D8321-3A50-434D-B6FD-18AFAED3A44B}" destId="{B8B066B7-5C2A-434F-BD5D-92EB3FFB1803}" srcOrd="0" destOrd="0" presId="urn:microsoft.com/office/officeart/2005/8/layout/orgChart1"/>
    <dgm:cxn modelId="{B8586BFB-A693-481D-B81A-9F43F389FD6D}" type="presParOf" srcId="{660D8321-3A50-434D-B6FD-18AFAED3A44B}" destId="{721ACBA2-D590-4ED2-B9F8-21BD74915CE3}" srcOrd="1" destOrd="0" presId="urn:microsoft.com/office/officeart/2005/8/layout/orgChart1"/>
    <dgm:cxn modelId="{5C1ECA25-F2A6-4315-88E3-20B63ACF3320}" type="presParOf" srcId="{7C19FBFC-4EFD-4592-87D0-80EACBA90E20}" destId="{01A8DCB0-A97A-4E8C-AD1C-B27CD392F47F}" srcOrd="1" destOrd="0" presId="urn:microsoft.com/office/officeart/2005/8/layout/orgChart1"/>
    <dgm:cxn modelId="{1D461236-2207-47B2-B93F-6E4AD95ECE9D}" type="presParOf" srcId="{01A8DCB0-A97A-4E8C-AD1C-B27CD392F47F}" destId="{7800A7D1-8ACF-4E91-9785-08AA812F5CB2}" srcOrd="0" destOrd="0" presId="urn:microsoft.com/office/officeart/2005/8/layout/orgChart1"/>
    <dgm:cxn modelId="{7EB68B8B-B62F-4E46-A403-CC5FF6B6469C}" type="presParOf" srcId="{01A8DCB0-A97A-4E8C-AD1C-B27CD392F47F}" destId="{1F8C1060-DE37-4699-B5E0-4B9F49DEFFA4}" srcOrd="1" destOrd="0" presId="urn:microsoft.com/office/officeart/2005/8/layout/orgChart1"/>
    <dgm:cxn modelId="{7EB37F2F-BC38-44AC-A234-90D60743A256}" type="presParOf" srcId="{1F8C1060-DE37-4699-B5E0-4B9F49DEFFA4}" destId="{3811485D-51AA-40DB-890D-D1DE7612D146}" srcOrd="0" destOrd="0" presId="urn:microsoft.com/office/officeart/2005/8/layout/orgChart1"/>
    <dgm:cxn modelId="{52F8E255-D1A1-49D5-BE8D-EF0C4C4A6CF8}" type="presParOf" srcId="{3811485D-51AA-40DB-890D-D1DE7612D146}" destId="{478170F8-B1B6-4C80-813F-C3748AABB588}" srcOrd="0" destOrd="0" presId="urn:microsoft.com/office/officeart/2005/8/layout/orgChart1"/>
    <dgm:cxn modelId="{D07F8472-1512-4EAC-B816-62C53F3AD658}" type="presParOf" srcId="{3811485D-51AA-40DB-890D-D1DE7612D146}" destId="{149EAF08-4F8A-49C0-9FC5-63EFF156CABC}" srcOrd="1" destOrd="0" presId="urn:microsoft.com/office/officeart/2005/8/layout/orgChart1"/>
    <dgm:cxn modelId="{8B1F0FF8-0C6E-4026-BF6A-CCC85188AC7D}" type="presParOf" srcId="{1F8C1060-DE37-4699-B5E0-4B9F49DEFFA4}" destId="{B98BD6F1-917E-492C-9563-3661D0DBF62D}" srcOrd="1" destOrd="0" presId="urn:microsoft.com/office/officeart/2005/8/layout/orgChart1"/>
    <dgm:cxn modelId="{EA0996F8-7A37-4F03-BA75-C8D8FF0E94E9}" type="presParOf" srcId="{1F8C1060-DE37-4699-B5E0-4B9F49DEFFA4}" destId="{067D746B-6C05-4B8D-9BC8-14097B58D9A8}" srcOrd="2" destOrd="0" presId="urn:microsoft.com/office/officeart/2005/8/layout/orgChart1"/>
    <dgm:cxn modelId="{A6C1B5A5-DD03-4B63-975F-BE6E24585B6A}" type="presParOf" srcId="{01A8DCB0-A97A-4E8C-AD1C-B27CD392F47F}" destId="{7750CCA0-D457-49D6-8C98-2E21397629CD}" srcOrd="2" destOrd="0" presId="urn:microsoft.com/office/officeart/2005/8/layout/orgChart1"/>
    <dgm:cxn modelId="{AE53CB8D-7345-4462-A672-22F37F37F920}" type="presParOf" srcId="{01A8DCB0-A97A-4E8C-AD1C-B27CD392F47F}" destId="{DBC25738-BCBB-497F-88B7-0231B601601C}" srcOrd="3" destOrd="0" presId="urn:microsoft.com/office/officeart/2005/8/layout/orgChart1"/>
    <dgm:cxn modelId="{F5E4D6A9-86E5-4D22-A55C-2E6D5A49CDDB}" type="presParOf" srcId="{DBC25738-BCBB-497F-88B7-0231B601601C}" destId="{D1D4D6CF-2DB5-423C-83CD-9B4ED655EEEB}" srcOrd="0" destOrd="0" presId="urn:microsoft.com/office/officeart/2005/8/layout/orgChart1"/>
    <dgm:cxn modelId="{74C20609-AC32-412E-A75B-C6DE30D39834}" type="presParOf" srcId="{D1D4D6CF-2DB5-423C-83CD-9B4ED655EEEB}" destId="{2855A87A-2FFF-4223-889E-64F5ABC2004E}" srcOrd="0" destOrd="0" presId="urn:microsoft.com/office/officeart/2005/8/layout/orgChart1"/>
    <dgm:cxn modelId="{6F5D512E-3926-4CAB-9F92-FBD0C343C3DD}" type="presParOf" srcId="{D1D4D6CF-2DB5-423C-83CD-9B4ED655EEEB}" destId="{ECBEF92B-2C74-494D-B869-D08BFF4465D4}" srcOrd="1" destOrd="0" presId="urn:microsoft.com/office/officeart/2005/8/layout/orgChart1"/>
    <dgm:cxn modelId="{55021440-73C9-4968-ABF4-36EFC463F764}" type="presParOf" srcId="{DBC25738-BCBB-497F-88B7-0231B601601C}" destId="{CB0040AA-966B-4A6C-89E9-119B38AED9D3}" srcOrd="1" destOrd="0" presId="urn:microsoft.com/office/officeart/2005/8/layout/orgChart1"/>
    <dgm:cxn modelId="{5A2C0727-7A08-4BE3-96ED-52C5346F3728}" type="presParOf" srcId="{DBC25738-BCBB-497F-88B7-0231B601601C}" destId="{DD8B540C-3AEB-42FF-820F-7F1091977109}" srcOrd="2" destOrd="0" presId="urn:microsoft.com/office/officeart/2005/8/layout/orgChart1"/>
    <dgm:cxn modelId="{1F3B6AAA-04DE-4FF1-9FF2-9666609987DA}" type="presParOf" srcId="{01A8DCB0-A97A-4E8C-AD1C-B27CD392F47F}" destId="{4E9B6773-CDA5-412B-9B0B-1C43B9C166FB}" srcOrd="4" destOrd="0" presId="urn:microsoft.com/office/officeart/2005/8/layout/orgChart1"/>
    <dgm:cxn modelId="{280A6B07-16E7-488E-AD1E-252AD190E35B}" type="presParOf" srcId="{01A8DCB0-A97A-4E8C-AD1C-B27CD392F47F}" destId="{0D6B8488-90AC-4F6E-92E9-FE2A612624F8}" srcOrd="5" destOrd="0" presId="urn:microsoft.com/office/officeart/2005/8/layout/orgChart1"/>
    <dgm:cxn modelId="{F01EB92C-6C3E-4DC3-AA7D-E8E3CD48A620}" type="presParOf" srcId="{0D6B8488-90AC-4F6E-92E9-FE2A612624F8}" destId="{8827DD24-C843-4D74-B7BC-EDEE5CFB18AA}" srcOrd="0" destOrd="0" presId="urn:microsoft.com/office/officeart/2005/8/layout/orgChart1"/>
    <dgm:cxn modelId="{41E0B19E-E4AA-4A5C-AD1B-48FB2BC799B1}" type="presParOf" srcId="{8827DD24-C843-4D74-B7BC-EDEE5CFB18AA}" destId="{FBA9987D-017B-4684-A7DA-26F6B3BC8DC6}" srcOrd="0" destOrd="0" presId="urn:microsoft.com/office/officeart/2005/8/layout/orgChart1"/>
    <dgm:cxn modelId="{8F712346-FEEE-48A5-B109-345B8D8B1792}" type="presParOf" srcId="{8827DD24-C843-4D74-B7BC-EDEE5CFB18AA}" destId="{CE040F46-873E-46AD-A3B0-3D6D6235EF0F}" srcOrd="1" destOrd="0" presId="urn:microsoft.com/office/officeart/2005/8/layout/orgChart1"/>
    <dgm:cxn modelId="{6403445D-E432-43AA-9915-2838FE2B47A8}" type="presParOf" srcId="{0D6B8488-90AC-4F6E-92E9-FE2A612624F8}" destId="{B9D40D7E-140A-4C20-9BB4-FB9550976F62}" srcOrd="1" destOrd="0" presId="urn:microsoft.com/office/officeart/2005/8/layout/orgChart1"/>
    <dgm:cxn modelId="{2413E979-1DEE-434E-B5A0-62FAABB72F0C}" type="presParOf" srcId="{0D6B8488-90AC-4F6E-92E9-FE2A612624F8}" destId="{ACB2B4E4-AD88-4692-9C31-369E4D4DFFC6}" srcOrd="2" destOrd="0" presId="urn:microsoft.com/office/officeart/2005/8/layout/orgChart1"/>
    <dgm:cxn modelId="{B2AC372D-0D8E-45AB-BDB5-9B13AAA417B1}" type="presParOf" srcId="{7C19FBFC-4EFD-4592-87D0-80EACBA90E20}" destId="{96F52F36-843D-4D15-AD4E-CC797262B1C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21949-9013-4FAF-AF54-F6CEA5B2F3F1}">
      <dsp:nvSpPr>
        <dsp:cNvPr id="0" name=""/>
        <dsp:cNvSpPr/>
      </dsp:nvSpPr>
      <dsp:spPr>
        <a:xfrm>
          <a:off x="5735695" y="2974397"/>
          <a:ext cx="484395" cy="520725"/>
        </a:xfrm>
        <a:custGeom>
          <a:avLst/>
          <a:gdLst/>
          <a:ahLst/>
          <a:cxnLst/>
          <a:rect l="0" t="0" r="0" b="0"/>
          <a:pathLst>
            <a:path>
              <a:moveTo>
                <a:pt x="0" y="0"/>
              </a:moveTo>
              <a:lnTo>
                <a:pt x="242197" y="0"/>
              </a:lnTo>
              <a:lnTo>
                <a:pt x="242197" y="520725"/>
              </a:lnTo>
              <a:lnTo>
                <a:pt x="484395" y="5207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986A1-71DF-49BF-9484-F57D11DC400D}">
      <dsp:nvSpPr>
        <dsp:cNvPr id="0" name=""/>
        <dsp:cNvSpPr/>
      </dsp:nvSpPr>
      <dsp:spPr>
        <a:xfrm>
          <a:off x="5735695" y="2453672"/>
          <a:ext cx="484395" cy="520725"/>
        </a:xfrm>
        <a:custGeom>
          <a:avLst/>
          <a:gdLst/>
          <a:ahLst/>
          <a:cxnLst/>
          <a:rect l="0" t="0" r="0" b="0"/>
          <a:pathLst>
            <a:path>
              <a:moveTo>
                <a:pt x="0" y="520725"/>
              </a:moveTo>
              <a:lnTo>
                <a:pt x="242197" y="520725"/>
              </a:lnTo>
              <a:lnTo>
                <a:pt x="242197" y="0"/>
              </a:lnTo>
              <a:lnTo>
                <a:pt x="484395"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68FC0-73DD-4902-B8A5-8DD97BE7BAF5}">
      <dsp:nvSpPr>
        <dsp:cNvPr id="0" name=""/>
        <dsp:cNvSpPr/>
      </dsp:nvSpPr>
      <dsp:spPr>
        <a:xfrm>
          <a:off x="2829322" y="1932947"/>
          <a:ext cx="484395" cy="1041450"/>
        </a:xfrm>
        <a:custGeom>
          <a:avLst/>
          <a:gdLst/>
          <a:ahLst/>
          <a:cxnLst/>
          <a:rect l="0" t="0" r="0" b="0"/>
          <a:pathLst>
            <a:path>
              <a:moveTo>
                <a:pt x="0" y="0"/>
              </a:moveTo>
              <a:lnTo>
                <a:pt x="242197" y="0"/>
              </a:lnTo>
              <a:lnTo>
                <a:pt x="242197" y="1041450"/>
              </a:lnTo>
              <a:lnTo>
                <a:pt x="484395" y="104145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EB719-9A9E-4D11-BE15-CB6A24011E8A}">
      <dsp:nvSpPr>
        <dsp:cNvPr id="0" name=""/>
        <dsp:cNvSpPr/>
      </dsp:nvSpPr>
      <dsp:spPr>
        <a:xfrm>
          <a:off x="5735695" y="891496"/>
          <a:ext cx="484395" cy="520725"/>
        </a:xfrm>
        <a:custGeom>
          <a:avLst/>
          <a:gdLst/>
          <a:ahLst/>
          <a:cxnLst/>
          <a:rect l="0" t="0" r="0" b="0"/>
          <a:pathLst>
            <a:path>
              <a:moveTo>
                <a:pt x="0" y="0"/>
              </a:moveTo>
              <a:lnTo>
                <a:pt x="242197" y="0"/>
              </a:lnTo>
              <a:lnTo>
                <a:pt x="242197" y="520725"/>
              </a:lnTo>
              <a:lnTo>
                <a:pt x="484395" y="52072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EBDFE-8B59-4CC0-8273-EC2BEC70F8C5}">
      <dsp:nvSpPr>
        <dsp:cNvPr id="0" name=""/>
        <dsp:cNvSpPr/>
      </dsp:nvSpPr>
      <dsp:spPr>
        <a:xfrm>
          <a:off x="5735695" y="370771"/>
          <a:ext cx="484395" cy="520725"/>
        </a:xfrm>
        <a:custGeom>
          <a:avLst/>
          <a:gdLst/>
          <a:ahLst/>
          <a:cxnLst/>
          <a:rect l="0" t="0" r="0" b="0"/>
          <a:pathLst>
            <a:path>
              <a:moveTo>
                <a:pt x="0" y="520725"/>
              </a:moveTo>
              <a:lnTo>
                <a:pt x="242197" y="520725"/>
              </a:lnTo>
              <a:lnTo>
                <a:pt x="242197" y="0"/>
              </a:lnTo>
              <a:lnTo>
                <a:pt x="484395"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5AF6BE-2C38-490D-BE5C-98EC9AA42059}">
      <dsp:nvSpPr>
        <dsp:cNvPr id="0" name=""/>
        <dsp:cNvSpPr/>
      </dsp:nvSpPr>
      <dsp:spPr>
        <a:xfrm>
          <a:off x="2829322" y="891496"/>
          <a:ext cx="484395" cy="1041450"/>
        </a:xfrm>
        <a:custGeom>
          <a:avLst/>
          <a:gdLst/>
          <a:ahLst/>
          <a:cxnLst/>
          <a:rect l="0" t="0" r="0" b="0"/>
          <a:pathLst>
            <a:path>
              <a:moveTo>
                <a:pt x="0" y="1041450"/>
              </a:moveTo>
              <a:lnTo>
                <a:pt x="242197" y="1041450"/>
              </a:lnTo>
              <a:lnTo>
                <a:pt x="242197" y="0"/>
              </a:lnTo>
              <a:lnTo>
                <a:pt x="484395" y="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09A649-92B8-4E6E-B0E1-B98CC2EB0724}">
      <dsp:nvSpPr>
        <dsp:cNvPr id="0" name=""/>
        <dsp:cNvSpPr/>
      </dsp:nvSpPr>
      <dsp:spPr>
        <a:xfrm>
          <a:off x="407345" y="1563595"/>
          <a:ext cx="2421977" cy="73870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Machine Learning</a:t>
          </a:r>
        </a:p>
      </dsp:txBody>
      <dsp:txXfrm>
        <a:off x="407345" y="1563595"/>
        <a:ext cx="2421977" cy="738703"/>
      </dsp:txXfrm>
    </dsp:sp>
    <dsp:sp modelId="{A31B209D-8527-4CA5-B788-FC6640CCBB2C}">
      <dsp:nvSpPr>
        <dsp:cNvPr id="0" name=""/>
        <dsp:cNvSpPr/>
      </dsp:nvSpPr>
      <dsp:spPr>
        <a:xfrm>
          <a:off x="3313717" y="522145"/>
          <a:ext cx="2421977" cy="73870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Supervised Learning</a:t>
          </a:r>
        </a:p>
      </dsp:txBody>
      <dsp:txXfrm>
        <a:off x="3313717" y="522145"/>
        <a:ext cx="2421977" cy="738703"/>
      </dsp:txXfrm>
    </dsp:sp>
    <dsp:sp modelId="{039A0A4A-1075-40FB-8F23-9FB159232A6F}">
      <dsp:nvSpPr>
        <dsp:cNvPr id="0" name=""/>
        <dsp:cNvSpPr/>
      </dsp:nvSpPr>
      <dsp:spPr>
        <a:xfrm>
          <a:off x="6220090" y="1420"/>
          <a:ext cx="2421977" cy="738703"/>
        </a:xfrm>
        <a:prstGeom prst="rect">
          <a:avLst/>
        </a:prstGeom>
        <a:solidFill>
          <a:schemeClr val="accent6">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Regression</a:t>
          </a:r>
        </a:p>
      </dsp:txBody>
      <dsp:txXfrm>
        <a:off x="6220090" y="1420"/>
        <a:ext cx="2421977" cy="738703"/>
      </dsp:txXfrm>
    </dsp:sp>
    <dsp:sp modelId="{B5E851C9-F70E-442B-85B5-F98A3566ACAF}">
      <dsp:nvSpPr>
        <dsp:cNvPr id="0" name=""/>
        <dsp:cNvSpPr/>
      </dsp:nvSpPr>
      <dsp:spPr>
        <a:xfrm>
          <a:off x="6220090" y="1042870"/>
          <a:ext cx="2421977" cy="738703"/>
        </a:xfrm>
        <a:prstGeom prst="rect">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Classification</a:t>
          </a:r>
        </a:p>
      </dsp:txBody>
      <dsp:txXfrm>
        <a:off x="6220090" y="1042870"/>
        <a:ext cx="2421977" cy="738703"/>
      </dsp:txXfrm>
    </dsp:sp>
    <dsp:sp modelId="{F83CB477-BA76-49AA-9963-A14A9D8B99C9}">
      <dsp:nvSpPr>
        <dsp:cNvPr id="0" name=""/>
        <dsp:cNvSpPr/>
      </dsp:nvSpPr>
      <dsp:spPr>
        <a:xfrm>
          <a:off x="3313717" y="2605045"/>
          <a:ext cx="2421977" cy="738703"/>
        </a:xfrm>
        <a:prstGeom prst="rect">
          <a:avLst/>
        </a:prstGeom>
        <a:solidFill>
          <a:schemeClr val="accent5">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Unsupervised Learning</a:t>
          </a:r>
        </a:p>
      </dsp:txBody>
      <dsp:txXfrm>
        <a:off x="3313717" y="2605045"/>
        <a:ext cx="2421977" cy="738703"/>
      </dsp:txXfrm>
    </dsp:sp>
    <dsp:sp modelId="{AD8B78B5-B915-4398-8D71-89367FAA6A0E}">
      <dsp:nvSpPr>
        <dsp:cNvPr id="0" name=""/>
        <dsp:cNvSpPr/>
      </dsp:nvSpPr>
      <dsp:spPr>
        <a:xfrm>
          <a:off x="6220090" y="2084320"/>
          <a:ext cx="2421977" cy="738703"/>
        </a:xfrm>
        <a:prstGeom prst="rect">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Clustering</a:t>
          </a:r>
        </a:p>
      </dsp:txBody>
      <dsp:txXfrm>
        <a:off x="6220090" y="2084320"/>
        <a:ext cx="2421977" cy="738703"/>
      </dsp:txXfrm>
    </dsp:sp>
    <dsp:sp modelId="{0E6FE773-00A6-4A24-B2AD-5095614DDFED}">
      <dsp:nvSpPr>
        <dsp:cNvPr id="0" name=""/>
        <dsp:cNvSpPr/>
      </dsp:nvSpPr>
      <dsp:spPr>
        <a:xfrm>
          <a:off x="6220090" y="3125770"/>
          <a:ext cx="2421977" cy="738703"/>
        </a:xfrm>
        <a:prstGeom prst="rect">
          <a:avLst/>
        </a:prstGeom>
        <a:solidFill>
          <a:schemeClr val="accent6">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Dimensionality Reduction</a:t>
          </a:r>
        </a:p>
      </dsp:txBody>
      <dsp:txXfrm>
        <a:off x="6220090" y="3125770"/>
        <a:ext cx="2421977" cy="738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CD38-1859-4313-A3A6-B7378657E7CD}">
      <dsp:nvSpPr>
        <dsp:cNvPr id="0" name=""/>
        <dsp:cNvSpPr/>
      </dsp:nvSpPr>
      <dsp:spPr>
        <a:xfrm>
          <a:off x="8055" y="1186699"/>
          <a:ext cx="2407704" cy="14446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Feature Selection</a:t>
          </a:r>
        </a:p>
      </dsp:txBody>
      <dsp:txXfrm>
        <a:off x="50367" y="1229011"/>
        <a:ext cx="2323080" cy="1359998"/>
      </dsp:txXfrm>
    </dsp:sp>
    <dsp:sp modelId="{1CF216E7-44BC-4D1B-9311-C2ACA2BE054B}">
      <dsp:nvSpPr>
        <dsp:cNvPr id="0" name=""/>
        <dsp:cNvSpPr/>
      </dsp:nvSpPr>
      <dsp:spPr>
        <a:xfrm>
          <a:off x="2656530" y="1610455"/>
          <a:ext cx="510433" cy="597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656530" y="1729877"/>
        <a:ext cx="357303" cy="358266"/>
      </dsp:txXfrm>
    </dsp:sp>
    <dsp:sp modelId="{61EB34FF-5538-4416-9A3E-F83A9FAF9D8C}">
      <dsp:nvSpPr>
        <dsp:cNvPr id="0" name=""/>
        <dsp:cNvSpPr/>
      </dsp:nvSpPr>
      <dsp:spPr>
        <a:xfrm>
          <a:off x="3378842" y="1186699"/>
          <a:ext cx="2407704" cy="14446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Training Control</a:t>
          </a:r>
        </a:p>
      </dsp:txBody>
      <dsp:txXfrm>
        <a:off x="3421154" y="1229011"/>
        <a:ext cx="2323080" cy="1359998"/>
      </dsp:txXfrm>
    </dsp:sp>
    <dsp:sp modelId="{0C080AAA-5A4F-47E4-BA2B-94E5BA7D5A8E}">
      <dsp:nvSpPr>
        <dsp:cNvPr id="0" name=""/>
        <dsp:cNvSpPr/>
      </dsp:nvSpPr>
      <dsp:spPr>
        <a:xfrm>
          <a:off x="6027317" y="1610455"/>
          <a:ext cx="510433" cy="597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27317" y="1729877"/>
        <a:ext cx="357303" cy="358266"/>
      </dsp:txXfrm>
    </dsp:sp>
    <dsp:sp modelId="{7C428B0D-6705-46AC-97E4-2A4B5944A773}">
      <dsp:nvSpPr>
        <dsp:cNvPr id="0" name=""/>
        <dsp:cNvSpPr/>
      </dsp:nvSpPr>
      <dsp:spPr>
        <a:xfrm>
          <a:off x="6749628" y="1186699"/>
          <a:ext cx="2407704" cy="14446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Statistics</a:t>
          </a:r>
        </a:p>
      </dsp:txBody>
      <dsp:txXfrm>
        <a:off x="6791940" y="1229011"/>
        <a:ext cx="2323080" cy="1359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B6773-CDA5-412B-9B0B-1C43B9C166FB}">
      <dsp:nvSpPr>
        <dsp:cNvPr id="0" name=""/>
        <dsp:cNvSpPr/>
      </dsp:nvSpPr>
      <dsp:spPr>
        <a:xfrm>
          <a:off x="2920495" y="1949303"/>
          <a:ext cx="2066271" cy="358609"/>
        </a:xfrm>
        <a:custGeom>
          <a:avLst/>
          <a:gdLst/>
          <a:ahLst/>
          <a:cxnLst/>
          <a:rect l="0" t="0" r="0" b="0"/>
          <a:pathLst>
            <a:path>
              <a:moveTo>
                <a:pt x="0" y="0"/>
              </a:moveTo>
              <a:lnTo>
                <a:pt x="0" y="179304"/>
              </a:lnTo>
              <a:lnTo>
                <a:pt x="2066271" y="179304"/>
              </a:lnTo>
              <a:lnTo>
                <a:pt x="2066271" y="3586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50CCA0-D457-49D6-8C98-2E21397629CD}">
      <dsp:nvSpPr>
        <dsp:cNvPr id="0" name=""/>
        <dsp:cNvSpPr/>
      </dsp:nvSpPr>
      <dsp:spPr>
        <a:xfrm>
          <a:off x="2874775" y="1949303"/>
          <a:ext cx="91440" cy="358609"/>
        </a:xfrm>
        <a:custGeom>
          <a:avLst/>
          <a:gdLst/>
          <a:ahLst/>
          <a:cxnLst/>
          <a:rect l="0" t="0" r="0" b="0"/>
          <a:pathLst>
            <a:path>
              <a:moveTo>
                <a:pt x="45720" y="0"/>
              </a:moveTo>
              <a:lnTo>
                <a:pt x="45720" y="3586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0A7D1-8ACF-4E91-9785-08AA812F5CB2}">
      <dsp:nvSpPr>
        <dsp:cNvPr id="0" name=""/>
        <dsp:cNvSpPr/>
      </dsp:nvSpPr>
      <dsp:spPr>
        <a:xfrm>
          <a:off x="854223" y="1949303"/>
          <a:ext cx="2066271" cy="358609"/>
        </a:xfrm>
        <a:custGeom>
          <a:avLst/>
          <a:gdLst/>
          <a:ahLst/>
          <a:cxnLst/>
          <a:rect l="0" t="0" r="0" b="0"/>
          <a:pathLst>
            <a:path>
              <a:moveTo>
                <a:pt x="2066271" y="0"/>
              </a:moveTo>
              <a:lnTo>
                <a:pt x="2066271" y="179304"/>
              </a:lnTo>
              <a:lnTo>
                <a:pt x="0" y="179304"/>
              </a:lnTo>
              <a:lnTo>
                <a:pt x="0" y="3586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B066B7-5C2A-434F-BD5D-92EB3FFB1803}">
      <dsp:nvSpPr>
        <dsp:cNvPr id="0" name=""/>
        <dsp:cNvSpPr/>
      </dsp:nvSpPr>
      <dsp:spPr>
        <a:xfrm>
          <a:off x="2066664" y="1095472"/>
          <a:ext cx="1707662" cy="8538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066664" y="1095472"/>
        <a:ext cx="1707662" cy="853831"/>
      </dsp:txXfrm>
    </dsp:sp>
    <dsp:sp modelId="{478170F8-B1B6-4C80-813F-C3748AABB588}">
      <dsp:nvSpPr>
        <dsp:cNvPr id="0" name=""/>
        <dsp:cNvSpPr/>
      </dsp:nvSpPr>
      <dsp:spPr>
        <a:xfrm>
          <a:off x="392" y="2307913"/>
          <a:ext cx="1707662" cy="8538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Wrapper</a:t>
          </a:r>
        </a:p>
      </dsp:txBody>
      <dsp:txXfrm>
        <a:off x="392" y="2307913"/>
        <a:ext cx="1707662" cy="853831"/>
      </dsp:txXfrm>
    </dsp:sp>
    <dsp:sp modelId="{2855A87A-2FFF-4223-889E-64F5ABC2004E}">
      <dsp:nvSpPr>
        <dsp:cNvPr id="0" name=""/>
        <dsp:cNvSpPr/>
      </dsp:nvSpPr>
      <dsp:spPr>
        <a:xfrm>
          <a:off x="2066664" y="2307913"/>
          <a:ext cx="1707662" cy="8538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Filter</a:t>
          </a:r>
        </a:p>
      </dsp:txBody>
      <dsp:txXfrm>
        <a:off x="2066664" y="2307913"/>
        <a:ext cx="1707662" cy="853831"/>
      </dsp:txXfrm>
    </dsp:sp>
    <dsp:sp modelId="{FBA9987D-017B-4684-A7DA-26F6B3BC8DC6}">
      <dsp:nvSpPr>
        <dsp:cNvPr id="0" name=""/>
        <dsp:cNvSpPr/>
      </dsp:nvSpPr>
      <dsp:spPr>
        <a:xfrm>
          <a:off x="4132936" y="2307913"/>
          <a:ext cx="1707662" cy="8538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Embedded</a:t>
          </a:r>
        </a:p>
      </dsp:txBody>
      <dsp:txXfrm>
        <a:off x="4132936" y="2307913"/>
        <a:ext cx="1707662" cy="85383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1998F-6992-4A7A-9904-C055F8AB49B6}" type="datetimeFigureOut">
              <a:rPr lang="en-GB" smtClean="0"/>
              <a:t>20/05/2021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4091B-3B38-43AD-9BA2-51CBB5C2F291}" type="slidenum">
              <a:rPr lang="en-GB" smtClean="0"/>
              <a:t>‹#›</a:t>
            </a:fld>
            <a:endParaRPr lang="en-GB"/>
          </a:p>
        </p:txBody>
      </p:sp>
    </p:spTree>
    <p:extLst>
      <p:ext uri="{BB962C8B-B14F-4D97-AF65-F5344CB8AC3E}">
        <p14:creationId xmlns:p14="http://schemas.microsoft.com/office/powerpoint/2010/main" val="212187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Supervised Learning – predicting values to a known target.</a:t>
            </a:r>
          </a:p>
          <a:p>
            <a:r>
              <a:rPr lang="en-GB" dirty="0"/>
              <a:t>Unsupervised learning – searching for structures in the data to unknown targets.</a:t>
            </a:r>
          </a:p>
          <a:p>
            <a:endParaRPr lang="en-GB" dirty="0"/>
          </a:p>
          <a:p>
            <a:r>
              <a:rPr lang="en-GB" dirty="0"/>
              <a:t>In our data, we have known malignant and benign patients – see if our algorithm can assign to our defined groups.</a:t>
            </a:r>
          </a:p>
        </p:txBody>
      </p:sp>
      <p:sp>
        <p:nvSpPr>
          <p:cNvPr id="4" name="Slide Number Placeholder 3"/>
          <p:cNvSpPr>
            <a:spLocks noGrp="1"/>
          </p:cNvSpPr>
          <p:nvPr>
            <p:ph type="sldNum" sz="quarter" idx="5"/>
          </p:nvPr>
        </p:nvSpPr>
        <p:spPr/>
        <p:txBody>
          <a:bodyPr/>
          <a:lstStyle/>
          <a:p>
            <a:fld id="{1994091B-3B38-43AD-9BA2-51CBB5C2F291}" type="slidenum">
              <a:rPr lang="en-GB" smtClean="0"/>
              <a:t>2</a:t>
            </a:fld>
            <a:endParaRPr lang="en-GB"/>
          </a:p>
        </p:txBody>
      </p:sp>
    </p:spTree>
    <p:extLst>
      <p:ext uri="{BB962C8B-B14F-4D97-AF65-F5344CB8AC3E}">
        <p14:creationId xmlns:p14="http://schemas.microsoft.com/office/powerpoint/2010/main" val="355033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994091B-3B38-43AD-9BA2-51CBB5C2F291}" type="slidenum">
              <a:rPr lang="en-GB" smtClean="0"/>
              <a:t>3</a:t>
            </a:fld>
            <a:endParaRPr lang="en-GB"/>
          </a:p>
        </p:txBody>
      </p:sp>
    </p:spTree>
    <p:extLst>
      <p:ext uri="{BB962C8B-B14F-4D97-AF65-F5344CB8AC3E}">
        <p14:creationId xmlns:p14="http://schemas.microsoft.com/office/powerpoint/2010/main" val="381727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Yellow to</a:t>
            </a:r>
            <a:r>
              <a:rPr lang="en-GB" baseline="0" dirty="0"/>
              <a:t> be applied</a:t>
            </a:r>
            <a:endParaRPr lang="en-GB" dirty="0"/>
          </a:p>
        </p:txBody>
      </p:sp>
      <p:sp>
        <p:nvSpPr>
          <p:cNvPr id="4" name="Slide Number Placeholder 3"/>
          <p:cNvSpPr>
            <a:spLocks noGrp="1"/>
          </p:cNvSpPr>
          <p:nvPr>
            <p:ph type="sldNum" sz="quarter" idx="10"/>
          </p:nvPr>
        </p:nvSpPr>
        <p:spPr/>
        <p:txBody>
          <a:bodyPr/>
          <a:lstStyle/>
          <a:p>
            <a:fld id="{1994091B-3B38-43AD-9BA2-51CBB5C2F291}" type="slidenum">
              <a:rPr lang="en-GB" smtClean="0"/>
              <a:t>4</a:t>
            </a:fld>
            <a:endParaRPr lang="en-GB"/>
          </a:p>
        </p:txBody>
      </p:sp>
    </p:spTree>
    <p:extLst>
      <p:ext uri="{BB962C8B-B14F-4D97-AF65-F5344CB8AC3E}">
        <p14:creationId xmlns:p14="http://schemas.microsoft.com/office/powerpoint/2010/main" val="393987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distinction between feature selection methods and the algorithm applied is blurred.</a:t>
            </a:r>
          </a:p>
          <a:p>
            <a:endParaRPr lang="en-GB" dirty="0"/>
          </a:p>
          <a:p>
            <a:endParaRPr lang="en-GB" dirty="0"/>
          </a:p>
          <a:p>
            <a:r>
              <a:rPr lang="en-GB" dirty="0"/>
              <a:t>For purposes of what we’re going to do, talk broadly about wrapper, filter and embedded.</a:t>
            </a:r>
          </a:p>
          <a:p>
            <a:endParaRPr lang="en-GB" dirty="0"/>
          </a:p>
          <a:p>
            <a:r>
              <a:rPr lang="en-GB" dirty="0"/>
              <a:t>Use a filtration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Wrapper</a:t>
            </a:r>
            <a:r>
              <a:rPr lang="en-GB" dirty="0"/>
              <a:t> – uses algorithm to build classifier - some models use elements of feature selection in their algorithm. Does this reiteratively to determine an optimal number of features. Can get uncontrolled growth + tendency to overfit [overemphasising non-reproducible patterns].</a:t>
            </a:r>
          </a:p>
          <a:p>
            <a:r>
              <a:rPr lang="en-GB" b="1" dirty="0"/>
              <a:t>Filter</a:t>
            </a:r>
            <a:r>
              <a:rPr lang="en-GB" dirty="0"/>
              <a:t> – predictive subsets by using statistics from the distribution of data. Pearson correlations, variances.</a:t>
            </a:r>
          </a:p>
          <a:p>
            <a:r>
              <a:rPr lang="en-GB" b="1" dirty="0"/>
              <a:t>Embedded</a:t>
            </a:r>
            <a:r>
              <a:rPr lang="en-GB" dirty="0"/>
              <a:t> – selecting and tuning the subset of feature prior to building </a:t>
            </a:r>
          </a:p>
        </p:txBody>
      </p:sp>
      <p:sp>
        <p:nvSpPr>
          <p:cNvPr id="4" name="Slide Number Placeholder 3"/>
          <p:cNvSpPr>
            <a:spLocks noGrp="1"/>
          </p:cNvSpPr>
          <p:nvPr>
            <p:ph type="sldNum" sz="quarter" idx="10"/>
          </p:nvPr>
        </p:nvSpPr>
        <p:spPr/>
        <p:txBody>
          <a:bodyPr/>
          <a:lstStyle/>
          <a:p>
            <a:fld id="{1994091B-3B38-43AD-9BA2-51CBB5C2F291}" type="slidenum">
              <a:rPr lang="en-GB" smtClean="0"/>
              <a:t>5</a:t>
            </a:fld>
            <a:endParaRPr lang="en-GB"/>
          </a:p>
        </p:txBody>
      </p:sp>
    </p:spTree>
    <p:extLst>
      <p:ext uri="{BB962C8B-B14F-4D97-AF65-F5344CB8AC3E}">
        <p14:creationId xmlns:p14="http://schemas.microsoft.com/office/powerpoint/2010/main" val="384496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Supervised learning approach to looking to identify patterns.</a:t>
            </a:r>
          </a:p>
          <a:p>
            <a:endParaRPr lang="en-GB" dirty="0"/>
          </a:p>
          <a:p>
            <a:r>
              <a:rPr lang="en-GB" dirty="0"/>
              <a:t>Neural networks map a arrange of inputs to a range of possible outputs. These connections form “neurones” – functions that are usually played into layers.</a:t>
            </a:r>
          </a:p>
          <a:p>
            <a:endParaRPr lang="en-GB" dirty="0"/>
          </a:p>
          <a:p>
            <a:r>
              <a:rPr lang="en-GB" dirty="0"/>
              <a:t>Each layer of neural functions are evaluated to produce an output and if its correct the weights of neurons are increased or decreased based on the probability of reaching the correct answer.</a:t>
            </a:r>
          </a:p>
        </p:txBody>
      </p:sp>
      <p:sp>
        <p:nvSpPr>
          <p:cNvPr id="4" name="Slide Number Placeholder 3"/>
          <p:cNvSpPr>
            <a:spLocks noGrp="1"/>
          </p:cNvSpPr>
          <p:nvPr>
            <p:ph type="sldNum" sz="quarter" idx="5"/>
          </p:nvPr>
        </p:nvSpPr>
        <p:spPr/>
        <p:txBody>
          <a:bodyPr/>
          <a:lstStyle/>
          <a:p>
            <a:fld id="{1994091B-3B38-43AD-9BA2-51CBB5C2F291}" type="slidenum">
              <a:rPr lang="en-GB" smtClean="0"/>
              <a:t>6</a:t>
            </a:fld>
            <a:endParaRPr lang="en-GB"/>
          </a:p>
        </p:txBody>
      </p:sp>
    </p:spTree>
    <p:extLst>
      <p:ext uri="{BB962C8B-B14F-4D97-AF65-F5344CB8AC3E}">
        <p14:creationId xmlns:p14="http://schemas.microsoft.com/office/powerpoint/2010/main" val="319408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994091B-3B38-43AD-9BA2-51CBB5C2F291}" type="slidenum">
              <a:rPr lang="en-GB" smtClean="0"/>
              <a:t>8</a:t>
            </a:fld>
            <a:endParaRPr lang="en-GB"/>
          </a:p>
        </p:txBody>
      </p:sp>
    </p:spTree>
    <p:extLst>
      <p:ext uri="{BB962C8B-B14F-4D97-AF65-F5344CB8AC3E}">
        <p14:creationId xmlns:p14="http://schemas.microsoft.com/office/powerpoint/2010/main" val="18914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Grid Searching - </a:t>
            </a:r>
          </a:p>
        </p:txBody>
      </p:sp>
      <p:sp>
        <p:nvSpPr>
          <p:cNvPr id="4" name="Slide Number Placeholder 3"/>
          <p:cNvSpPr>
            <a:spLocks noGrp="1"/>
          </p:cNvSpPr>
          <p:nvPr>
            <p:ph type="sldNum" sz="quarter" idx="5"/>
          </p:nvPr>
        </p:nvSpPr>
        <p:spPr/>
        <p:txBody>
          <a:bodyPr/>
          <a:lstStyle/>
          <a:p>
            <a:fld id="{1994091B-3B38-43AD-9BA2-51CBB5C2F291}" type="slidenum">
              <a:rPr lang="en-GB" smtClean="0"/>
              <a:t>10</a:t>
            </a:fld>
            <a:endParaRPr lang="en-GB"/>
          </a:p>
        </p:txBody>
      </p:sp>
    </p:spTree>
    <p:extLst>
      <p:ext uri="{BB962C8B-B14F-4D97-AF65-F5344CB8AC3E}">
        <p14:creationId xmlns:p14="http://schemas.microsoft.com/office/powerpoint/2010/main" val="148567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411516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22050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410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7821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196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412609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350212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289318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811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8B2A5-1311-4513-9ED4-0D8FC298B0B9}" type="datetimeFigureOut">
              <a:rPr lang="en-GB" smtClean="0"/>
              <a:t>20/05/2021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9648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8B2A5-1311-4513-9ED4-0D8FC298B0B9}" type="datetimeFigureOut">
              <a:rPr lang="en-GB" smtClean="0"/>
              <a:t>20/05/2021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25908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8B2A5-1311-4513-9ED4-0D8FC298B0B9}" type="datetimeFigureOut">
              <a:rPr lang="en-GB" smtClean="0"/>
              <a:t>20/05/2021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411721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8B2A5-1311-4513-9ED4-0D8FC298B0B9}" type="datetimeFigureOut">
              <a:rPr lang="en-GB" smtClean="0"/>
              <a:t>20/05/2021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22662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8B2A5-1311-4513-9ED4-0D8FC298B0B9}" type="datetimeFigureOut">
              <a:rPr lang="en-GB" smtClean="0"/>
              <a:t>20/05/2021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415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8B2A5-1311-4513-9ED4-0D8FC298B0B9}" type="datetimeFigureOut">
              <a:rPr lang="en-GB" smtClean="0"/>
              <a:t>20/05/2021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185254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B8B2A5-1311-4513-9ED4-0D8FC298B0B9}" type="datetimeFigureOut">
              <a:rPr lang="en-GB" smtClean="0"/>
              <a:t>20/05/2021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A1CE2-9E81-48D1-9513-C8672ABF37A8}" type="slidenum">
              <a:rPr lang="en-GB" smtClean="0"/>
              <a:t>‹#›</a:t>
            </a:fld>
            <a:endParaRPr lang="en-GB"/>
          </a:p>
        </p:txBody>
      </p:sp>
    </p:spTree>
    <p:extLst>
      <p:ext uri="{BB962C8B-B14F-4D97-AF65-F5344CB8AC3E}">
        <p14:creationId xmlns:p14="http://schemas.microsoft.com/office/powerpoint/2010/main" val="36968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B8B2A5-1311-4513-9ED4-0D8FC298B0B9}" type="datetimeFigureOut">
              <a:rPr lang="en-GB" smtClean="0"/>
              <a:t>20/05/2021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68A1CE2-9E81-48D1-9513-C8672ABF37A8}" type="slidenum">
              <a:rPr lang="en-GB" smtClean="0"/>
              <a:t>‹#›</a:t>
            </a:fld>
            <a:endParaRPr lang="en-GB"/>
          </a:p>
        </p:txBody>
      </p:sp>
    </p:spTree>
    <p:extLst>
      <p:ext uri="{BB962C8B-B14F-4D97-AF65-F5344CB8AC3E}">
        <p14:creationId xmlns:p14="http://schemas.microsoft.com/office/powerpoint/2010/main" val="31638454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pepo.github.io/caret/model-training-and-tuning.html" TargetMode="External"/><Relationship Id="rId2" Type="http://schemas.openxmlformats.org/officeDocument/2006/relationships/hyperlink" Target="https://topepo.github.io/caret/train-models-by-tag.html" TargetMode="External"/><Relationship Id="rId1" Type="http://schemas.openxmlformats.org/officeDocument/2006/relationships/slideLayout" Target="../slideLayouts/slideLayout2.xml"/><Relationship Id="rId4" Type="http://schemas.openxmlformats.org/officeDocument/2006/relationships/hyperlink" Target="https://www.amazon.co.uk/Introduction-Statistical-Learning-Applications-Statistics/dp/1461471370"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586" y="513348"/>
            <a:ext cx="8471898" cy="3810204"/>
          </a:xfrm>
        </p:spPr>
        <p:txBody>
          <a:bodyPr>
            <a:normAutofit/>
          </a:bodyPr>
          <a:lstStyle/>
          <a:p>
            <a:r>
              <a:rPr lang="en-GB" dirty="0"/>
              <a:t>Developing a Machine Learning Model</a:t>
            </a:r>
          </a:p>
        </p:txBody>
      </p:sp>
      <p:sp>
        <p:nvSpPr>
          <p:cNvPr id="5" name="Subtitle 4">
            <a:extLst>
              <a:ext uri="{FF2B5EF4-FFF2-40B4-BE49-F238E27FC236}">
                <a16:creationId xmlns:a16="http://schemas.microsoft.com/office/drawing/2014/main" id="{C19C8CEE-6ED3-4F01-845B-ABD97703A2C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0980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AC99-B1F0-46B4-AB3A-E5FA458C3D5C}"/>
              </a:ext>
            </a:extLst>
          </p:cNvPr>
          <p:cNvSpPr>
            <a:spLocks noGrp="1"/>
          </p:cNvSpPr>
          <p:nvPr>
            <p:ph type="title"/>
          </p:nvPr>
        </p:nvSpPr>
        <p:spPr/>
        <p:txBody>
          <a:bodyPr/>
          <a:lstStyle/>
          <a:p>
            <a:r>
              <a:rPr lang="en-GB" dirty="0"/>
              <a:t>Tuning Methods</a:t>
            </a:r>
          </a:p>
        </p:txBody>
      </p:sp>
      <p:sp>
        <p:nvSpPr>
          <p:cNvPr id="3" name="Content Placeholder 2">
            <a:extLst>
              <a:ext uri="{FF2B5EF4-FFF2-40B4-BE49-F238E27FC236}">
                <a16:creationId xmlns:a16="http://schemas.microsoft.com/office/drawing/2014/main" id="{E312CD43-D0BC-4522-911E-A2D787D56335}"/>
              </a:ext>
            </a:extLst>
          </p:cNvPr>
          <p:cNvSpPr>
            <a:spLocks noGrp="1"/>
          </p:cNvSpPr>
          <p:nvPr>
            <p:ph idx="1"/>
          </p:nvPr>
        </p:nvSpPr>
        <p:spPr>
          <a:xfrm>
            <a:off x="1139790" y="1930400"/>
            <a:ext cx="8596668" cy="3880773"/>
          </a:xfrm>
        </p:spPr>
        <p:txBody>
          <a:bodyPr/>
          <a:lstStyle/>
          <a:p>
            <a:r>
              <a:rPr lang="en-GB" b="1" dirty="0"/>
              <a:t>Grid Searching </a:t>
            </a:r>
            <a:r>
              <a:rPr lang="en-GB" dirty="0"/>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Testing sets of hyperparameters by brute force. Exhaustive but slow.</a:t>
            </a:r>
            <a:endParaRPr lang="en-GB" dirty="0"/>
          </a:p>
          <a:p>
            <a:r>
              <a:rPr lang="en-GB" b="1" dirty="0"/>
              <a:t>Random Search </a:t>
            </a:r>
            <a:r>
              <a:rPr lang="en-GB" dirty="0"/>
              <a:t>– Samples from the search space selected at random.</a:t>
            </a:r>
          </a:p>
          <a:p>
            <a:r>
              <a:rPr lang="en-GB" b="1" dirty="0"/>
              <a:t>Bayesian Optimisation </a:t>
            </a:r>
            <a:r>
              <a:rPr lang="en-GB" dirty="0"/>
              <a:t>– factors in uncertainty by using a measure of how ‘extensively you have sampled at iteration.’ So helps account for the factor you have sampled in different areas.</a:t>
            </a:r>
          </a:p>
          <a:p>
            <a:endParaRPr lang="en-GB" dirty="0"/>
          </a:p>
        </p:txBody>
      </p:sp>
      <p:pic>
        <p:nvPicPr>
          <p:cNvPr id="5" name="Picture 2">
            <a:extLst>
              <a:ext uri="{FF2B5EF4-FFF2-40B4-BE49-F238E27FC236}">
                <a16:creationId xmlns:a16="http://schemas.microsoft.com/office/drawing/2014/main" id="{E2296579-ED24-4D17-B774-FB84C7C5D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836" y="3657991"/>
            <a:ext cx="460057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06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E069-3CBA-487F-92C1-BDA025D282E8}"/>
              </a:ext>
            </a:extLst>
          </p:cNvPr>
          <p:cNvSpPr>
            <a:spLocks noGrp="1"/>
          </p:cNvSpPr>
          <p:nvPr>
            <p:ph type="title"/>
          </p:nvPr>
        </p:nvSpPr>
        <p:spPr/>
        <p:txBody>
          <a:bodyPr/>
          <a:lstStyle/>
          <a:p>
            <a:r>
              <a:rPr lang="en-GB" dirty="0"/>
              <a:t>Decision Trees</a:t>
            </a:r>
          </a:p>
        </p:txBody>
      </p:sp>
      <p:pic>
        <p:nvPicPr>
          <p:cNvPr id="1026" name="Picture 2" descr="Decision Tree vs. Random Forest - Which Algorithm Should you Use?">
            <a:extLst>
              <a:ext uri="{FF2B5EF4-FFF2-40B4-BE49-F238E27FC236}">
                <a16:creationId xmlns:a16="http://schemas.microsoft.com/office/drawing/2014/main" id="{2022E8D4-2973-4E73-9D99-EA923255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808" y="1364593"/>
            <a:ext cx="705802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6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E069-3CBA-487F-92C1-BDA025D282E8}"/>
              </a:ext>
            </a:extLst>
          </p:cNvPr>
          <p:cNvSpPr>
            <a:spLocks noGrp="1"/>
          </p:cNvSpPr>
          <p:nvPr>
            <p:ph type="title"/>
          </p:nvPr>
        </p:nvSpPr>
        <p:spPr/>
        <p:txBody>
          <a:bodyPr/>
          <a:lstStyle/>
          <a:p>
            <a:r>
              <a:rPr lang="en-GB" dirty="0"/>
              <a:t>Decision Trees</a:t>
            </a:r>
          </a:p>
        </p:txBody>
      </p:sp>
      <p:pic>
        <p:nvPicPr>
          <p:cNvPr id="3074" name="Picture 2" descr="Ensemble Models: Bagging &amp; Boosting | by Rosaria Silipo | Analytics Vidhya  | Medium">
            <a:extLst>
              <a:ext uri="{FF2B5EF4-FFF2-40B4-BE49-F238E27FC236}">
                <a16:creationId xmlns:a16="http://schemas.microsoft.com/office/drawing/2014/main" id="{E82DD133-59F6-4C55-901D-682B73A3C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83608"/>
            <a:ext cx="8596668" cy="298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32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AE18-E1DC-4633-A0E0-B02B363DF702}"/>
              </a:ext>
            </a:extLst>
          </p:cNvPr>
          <p:cNvSpPr>
            <a:spLocks noGrp="1"/>
          </p:cNvSpPr>
          <p:nvPr>
            <p:ph type="title"/>
          </p:nvPr>
        </p:nvSpPr>
        <p:spPr/>
        <p:txBody>
          <a:bodyPr/>
          <a:lstStyle/>
          <a:p>
            <a:r>
              <a:rPr lang="en-GB" dirty="0" err="1"/>
              <a:t>RandomForests</a:t>
            </a:r>
            <a:r>
              <a:rPr lang="en-GB" dirty="0"/>
              <a:t> – Parameters to Change?</a:t>
            </a:r>
          </a:p>
        </p:txBody>
      </p:sp>
      <p:sp>
        <p:nvSpPr>
          <p:cNvPr id="3" name="Content Placeholder 2">
            <a:extLst>
              <a:ext uri="{FF2B5EF4-FFF2-40B4-BE49-F238E27FC236}">
                <a16:creationId xmlns:a16="http://schemas.microsoft.com/office/drawing/2014/main" id="{0E6ECE9A-5F7C-40E7-99A5-000789E91FD4}"/>
              </a:ext>
            </a:extLst>
          </p:cNvPr>
          <p:cNvSpPr>
            <a:spLocks noGrp="1"/>
          </p:cNvSpPr>
          <p:nvPr>
            <p:ph idx="1"/>
          </p:nvPr>
        </p:nvSpPr>
        <p:spPr/>
        <p:txBody>
          <a:bodyPr/>
          <a:lstStyle/>
          <a:p>
            <a:r>
              <a:rPr lang="en-GB" b="1" dirty="0"/>
              <a:t>Number of Trees</a:t>
            </a:r>
          </a:p>
          <a:p>
            <a:r>
              <a:rPr lang="en-GB" b="1" dirty="0"/>
              <a:t>Depth of each Tree </a:t>
            </a:r>
            <a:r>
              <a:rPr lang="en-GB" dirty="0"/>
              <a:t>– how many splits are below</a:t>
            </a:r>
          </a:p>
          <a:p>
            <a:r>
              <a:rPr lang="en-GB" b="1" dirty="0"/>
              <a:t>Bootstrap Method</a:t>
            </a:r>
            <a:r>
              <a:rPr lang="en-GB" dirty="0"/>
              <a:t> – continuously resamples the data and makes a decision tree using a subset of samples.</a:t>
            </a:r>
          </a:p>
        </p:txBody>
      </p:sp>
    </p:spTree>
    <p:extLst>
      <p:ext uri="{BB962C8B-B14F-4D97-AF65-F5344CB8AC3E}">
        <p14:creationId xmlns:p14="http://schemas.microsoft.com/office/powerpoint/2010/main" val="395457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E375-501A-4809-8589-A3A5CA8D0649}"/>
              </a:ext>
            </a:extLst>
          </p:cNvPr>
          <p:cNvSpPr>
            <a:spLocks noGrp="1"/>
          </p:cNvSpPr>
          <p:nvPr>
            <p:ph type="title"/>
          </p:nvPr>
        </p:nvSpPr>
        <p:spPr/>
        <p:txBody>
          <a:bodyPr/>
          <a:lstStyle/>
          <a:p>
            <a:r>
              <a:rPr lang="en-GB" dirty="0"/>
              <a:t>For Next Time</a:t>
            </a:r>
          </a:p>
        </p:txBody>
      </p:sp>
      <p:sp>
        <p:nvSpPr>
          <p:cNvPr id="3" name="Content Placeholder 2">
            <a:extLst>
              <a:ext uri="{FF2B5EF4-FFF2-40B4-BE49-F238E27FC236}">
                <a16:creationId xmlns:a16="http://schemas.microsoft.com/office/drawing/2014/main" id="{37EA4C33-7CD7-496B-A728-7FC3E559BCC3}"/>
              </a:ext>
            </a:extLst>
          </p:cNvPr>
          <p:cNvSpPr>
            <a:spLocks noGrp="1"/>
          </p:cNvSpPr>
          <p:nvPr>
            <p:ph idx="1"/>
          </p:nvPr>
        </p:nvSpPr>
        <p:spPr/>
        <p:txBody>
          <a:bodyPr/>
          <a:lstStyle/>
          <a:p>
            <a:r>
              <a:rPr lang="en-GB" dirty="0"/>
              <a:t>Adjust our code to tune using other parameters or other methods!</a:t>
            </a:r>
          </a:p>
          <a:p>
            <a:pPr marL="0" indent="0">
              <a:buNone/>
            </a:pPr>
            <a:r>
              <a:rPr lang="en-GB" dirty="0">
                <a:hlinkClick r:id="rId2"/>
              </a:rPr>
              <a:t>https://topepo.github.io/caret/train-models-by-tag.html</a:t>
            </a:r>
            <a:endParaRPr lang="en-GB" dirty="0"/>
          </a:p>
          <a:p>
            <a:pPr marL="0" indent="0">
              <a:buNone/>
            </a:pPr>
            <a:r>
              <a:rPr lang="en-GB" dirty="0">
                <a:hlinkClick r:id="rId3"/>
              </a:rPr>
              <a:t>https://topepo.github.io/caret/model-training-and-tuning.html</a:t>
            </a:r>
            <a:r>
              <a:rPr lang="en-GB" dirty="0"/>
              <a:t> </a:t>
            </a:r>
          </a:p>
          <a:p>
            <a:pPr marL="0" indent="0">
              <a:buNone/>
            </a:pPr>
            <a:endParaRPr lang="en-GB" dirty="0"/>
          </a:p>
          <a:p>
            <a:pPr marL="0" indent="0">
              <a:buNone/>
            </a:pPr>
            <a:r>
              <a:rPr lang="en-GB" dirty="0"/>
              <a:t>Advanced Background on Tuning and Optimising</a:t>
            </a:r>
          </a:p>
          <a:p>
            <a:pPr marL="0" indent="0">
              <a:buNone/>
            </a:pPr>
            <a:r>
              <a:rPr lang="en-GB" dirty="0">
                <a:hlinkClick r:id="rId4"/>
              </a:rPr>
              <a:t>https://www.amazon.co.uk/Introduction-Statistical-Learning-Applications-Statistics/dp/1461471370</a:t>
            </a:r>
            <a:r>
              <a:rPr lang="en-GB" dirty="0"/>
              <a:t> </a:t>
            </a:r>
          </a:p>
        </p:txBody>
      </p:sp>
    </p:spTree>
    <p:extLst>
      <p:ext uri="{BB962C8B-B14F-4D97-AF65-F5344CB8AC3E}">
        <p14:creationId xmlns:p14="http://schemas.microsoft.com/office/powerpoint/2010/main" val="176633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a:t>
            </a:r>
          </a:p>
        </p:txBody>
      </p:sp>
      <p:graphicFrame>
        <p:nvGraphicFramePr>
          <p:cNvPr id="5" name="Diagram 4"/>
          <p:cNvGraphicFramePr/>
          <p:nvPr>
            <p:extLst>
              <p:ext uri="{D42A27DB-BD31-4B8C-83A1-F6EECF244321}">
                <p14:modId xmlns:p14="http://schemas.microsoft.com/office/powerpoint/2010/main" val="1261456065"/>
              </p:ext>
            </p:extLst>
          </p:nvPr>
        </p:nvGraphicFramePr>
        <p:xfrm>
          <a:off x="677334" y="2161796"/>
          <a:ext cx="9049413" cy="3865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324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09B7E24-271E-4A3A-9D65-EE95ED9723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5C59434-03B2-4F06-8362-A01DD785E2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FDF3815-C9F7-4B9E-A371-DE71C4E9D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34C30A41-6D9F-42F2-BE4A-B6D2E4400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8577AE11-EC00-4E67-9DDD-624E9DA12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406A24DE-7A6F-4459-9A79-712243D2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EBE697-7D77-4AC8-8E68-0483B47D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49FC7B15-C721-4A23-8F6A-2CFA77C61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164E8ACB-FC50-451D-AF0A-879ABC6EA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5F354A0-F0C9-4254-A913-DD68E7816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9B01B525-8D81-44A3-BC1F-C711B89D2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7124558" y="1261331"/>
            <a:ext cx="2467861" cy="3002662"/>
          </a:xfrm>
        </p:spPr>
        <p:txBody>
          <a:bodyPr vert="horz" lIns="91440" tIns="45720" rIns="91440" bIns="45720" rtlCol="0" anchor="b">
            <a:normAutofit/>
          </a:bodyPr>
          <a:lstStyle/>
          <a:p>
            <a:r>
              <a:rPr lang="en-US" sz="4400" dirty="0"/>
              <a:t>Building a Model</a:t>
            </a:r>
          </a:p>
        </p:txBody>
      </p:sp>
      <p:sp>
        <p:nvSpPr>
          <p:cNvPr id="83" name="Isosceles Triangle 82">
            <a:extLst>
              <a:ext uri="{FF2B5EF4-FFF2-40B4-BE49-F238E27FC236}">
                <a16:creationId xmlns:a16="http://schemas.microsoft.com/office/drawing/2014/main" id="{5AFB35D3-858E-4E79-BF76-43CADC0A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How to get a grip on Cross Validations">
            <a:extLst>
              <a:ext uri="{FF2B5EF4-FFF2-40B4-BE49-F238E27FC236}">
                <a16:creationId xmlns:a16="http://schemas.microsoft.com/office/drawing/2014/main" id="{EDAB5F94-DC16-42F2-B6F8-B7BF6BCDE4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71"/>
          <a:stretch/>
        </p:blipFill>
        <p:spPr bwMode="auto">
          <a:xfrm>
            <a:off x="679938" y="1094957"/>
            <a:ext cx="6408109" cy="534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4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a:t>
            </a:r>
          </a:p>
        </p:txBody>
      </p:sp>
      <p:graphicFrame>
        <p:nvGraphicFramePr>
          <p:cNvPr id="4" name="Diagram 3"/>
          <p:cNvGraphicFramePr/>
          <p:nvPr/>
        </p:nvGraphicFramePr>
        <p:xfrm>
          <a:off x="357795" y="337602"/>
          <a:ext cx="9165389" cy="3818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p:cNvSpPr txBox="1">
            <a:spLocks/>
          </p:cNvSpPr>
          <p:nvPr/>
        </p:nvSpPr>
        <p:spPr>
          <a:xfrm>
            <a:off x="5397860" y="3429000"/>
            <a:ext cx="4125324" cy="29296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a:latin typeface="Calibri Light" panose="020F0302020204030204" pitchFamily="34" charset="0"/>
                <a:cs typeface="Calibri Light" panose="020F0302020204030204" pitchFamily="34" charset="0"/>
              </a:rPr>
              <a:t>Algorithms:</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Linear Classification – GLM + LDA</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K-Nearest Neighbours - KNN</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Tree-based Models – RPART + RF</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Neural Networks - NNET</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Gradient Boosted Machines</a:t>
            </a:r>
          </a:p>
          <a:p>
            <a:pPr>
              <a:buFont typeface="+mj-lt"/>
              <a:buAutoNum type="arabicPeriod"/>
            </a:pPr>
            <a:r>
              <a:rPr lang="en-GB" b="1" dirty="0">
                <a:solidFill>
                  <a:srgbClr val="92D050"/>
                </a:solidFill>
                <a:latin typeface="Calibri Light" panose="020F0302020204030204" pitchFamily="34" charset="0"/>
                <a:cs typeface="Calibri Light" panose="020F0302020204030204" pitchFamily="34" charset="0"/>
              </a:rPr>
              <a:t>Support Vector Machines</a:t>
            </a:r>
          </a:p>
        </p:txBody>
      </p:sp>
      <p:sp>
        <p:nvSpPr>
          <p:cNvPr id="8" name="Left Brace 7"/>
          <p:cNvSpPr/>
          <p:nvPr/>
        </p:nvSpPr>
        <p:spPr>
          <a:xfrm rot="5400000">
            <a:off x="6844177" y="1489985"/>
            <a:ext cx="545910" cy="3106052"/>
          </a:xfrm>
          <a:prstGeom prst="leftBrace">
            <a:avLst>
              <a:gd name="adj1" fmla="val 8333"/>
              <a:gd name="adj2" fmla="val 64046"/>
            </a:avLst>
          </a:prstGeom>
          <a:ln w="539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6895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Feature / Variable Selection</a:t>
            </a:r>
          </a:p>
        </p:txBody>
      </p:sp>
      <p:sp>
        <p:nvSpPr>
          <p:cNvPr id="3" name="Content Placeholder 2"/>
          <p:cNvSpPr>
            <a:spLocks noGrp="1"/>
          </p:cNvSpPr>
          <p:nvPr>
            <p:ph idx="1"/>
          </p:nvPr>
        </p:nvSpPr>
        <p:spPr>
          <a:xfrm>
            <a:off x="324407" y="1411705"/>
            <a:ext cx="4087172" cy="4712548"/>
          </a:xfrm>
        </p:spPr>
        <p:txBody>
          <a:bodyPr>
            <a:normAutofit/>
          </a:bodyPr>
          <a:lstStyle/>
          <a:p>
            <a:pPr marL="0" indent="0">
              <a:buNone/>
            </a:pPr>
            <a:endParaRPr lang="en-GB" b="1" dirty="0">
              <a:latin typeface="Calibri Light" panose="020F0302020204030204" pitchFamily="34" charset="0"/>
              <a:cs typeface="Calibri Light" panose="020F0302020204030204" pitchFamily="34" charset="0"/>
            </a:endParaRPr>
          </a:p>
          <a:p>
            <a:pPr marL="0" indent="0">
              <a:buNone/>
            </a:pPr>
            <a:r>
              <a:rPr lang="en-GB" dirty="0">
                <a:latin typeface="Calibri Light" panose="020F0302020204030204" pitchFamily="34" charset="0"/>
                <a:cs typeface="Calibri Light" panose="020F0302020204030204" pitchFamily="34" charset="0"/>
              </a:rPr>
              <a:t>Subsets of features that are relevant to our model by removing features that are redundant.</a:t>
            </a:r>
          </a:p>
          <a:p>
            <a:pPr marL="0" indent="0">
              <a:buNone/>
            </a:pPr>
            <a:r>
              <a:rPr lang="en-GB" dirty="0">
                <a:latin typeface="Calibri Light" panose="020F0302020204030204" pitchFamily="34" charset="0"/>
                <a:cs typeface="Calibri Light" panose="020F0302020204030204" pitchFamily="34" charset="0"/>
              </a:rPr>
              <a:t>With more features, we have increased complexity.</a:t>
            </a:r>
          </a:p>
          <a:p>
            <a:pPr marL="0" indent="0">
              <a:buNone/>
            </a:pPr>
            <a:r>
              <a:rPr lang="en-GB" dirty="0">
                <a:latin typeface="Calibri Light" panose="020F0302020204030204" pitchFamily="34" charset="0"/>
                <a:cs typeface="Calibri Light" panose="020F0302020204030204" pitchFamily="34" charset="0"/>
              </a:rPr>
              <a:t>With increased complexity, we have a model that is more unexplainable and uncertain (relevance between each feature and class label).</a:t>
            </a:r>
          </a:p>
        </p:txBody>
      </p:sp>
      <p:graphicFrame>
        <p:nvGraphicFramePr>
          <p:cNvPr id="4" name="Diagram 3"/>
          <p:cNvGraphicFramePr/>
          <p:nvPr/>
        </p:nvGraphicFramePr>
        <p:xfrm>
          <a:off x="4411579" y="1411705"/>
          <a:ext cx="5840991" cy="425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099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1D19-E2F8-4C01-91D4-FF28D6E3FC9D}"/>
              </a:ext>
            </a:extLst>
          </p:cNvPr>
          <p:cNvSpPr>
            <a:spLocks noGrp="1"/>
          </p:cNvSpPr>
          <p:nvPr>
            <p:ph type="title"/>
          </p:nvPr>
        </p:nvSpPr>
        <p:spPr>
          <a:xfrm>
            <a:off x="1600199" y="5673968"/>
            <a:ext cx="7673801" cy="1087656"/>
          </a:xfrm>
        </p:spPr>
        <p:txBody>
          <a:bodyPr vert="horz" lIns="91440" tIns="45720" rIns="91440" bIns="45720" rtlCol="0" anchor="b">
            <a:normAutofit/>
          </a:bodyPr>
          <a:lstStyle/>
          <a:p>
            <a:r>
              <a:rPr lang="en-US" sz="4800" dirty="0"/>
              <a:t>Neural Networks</a:t>
            </a:r>
          </a:p>
        </p:txBody>
      </p:sp>
      <p:pic>
        <p:nvPicPr>
          <p:cNvPr id="4" name="Picture 2" descr="Deep convolutional neural network — DCNN - Deep Learning with Keras">
            <a:extLst>
              <a:ext uri="{FF2B5EF4-FFF2-40B4-BE49-F238E27FC236}">
                <a16:creationId xmlns:a16="http://schemas.microsoft.com/office/drawing/2014/main" id="{4AF6CF71-B645-4F43-9A10-6384740A50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9109" y="3589867"/>
            <a:ext cx="7625162" cy="23447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a Neural Network? - Databricks">
            <a:extLst>
              <a:ext uri="{FF2B5EF4-FFF2-40B4-BE49-F238E27FC236}">
                <a16:creationId xmlns:a16="http://schemas.microsoft.com/office/drawing/2014/main" id="{9C653BF4-EF70-4CFE-8740-053D1FC07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458" y="481013"/>
            <a:ext cx="47815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6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0AF6-5F29-46C2-9640-A0882747F06A}"/>
              </a:ext>
            </a:extLst>
          </p:cNvPr>
          <p:cNvSpPr>
            <a:spLocks noGrp="1"/>
          </p:cNvSpPr>
          <p:nvPr>
            <p:ph type="title"/>
          </p:nvPr>
        </p:nvSpPr>
        <p:spPr/>
        <p:txBody>
          <a:bodyPr/>
          <a:lstStyle/>
          <a:p>
            <a:r>
              <a:rPr lang="en-GB" dirty="0"/>
              <a:t>Applications of Neural Networks</a:t>
            </a:r>
          </a:p>
        </p:txBody>
      </p:sp>
      <p:pic>
        <p:nvPicPr>
          <p:cNvPr id="2050" name="Picture 2" descr="Deep neural network models for computational histopathology: A survey -  ScienceDirect">
            <a:extLst>
              <a:ext uri="{FF2B5EF4-FFF2-40B4-BE49-F238E27FC236}">
                <a16:creationId xmlns:a16="http://schemas.microsoft.com/office/drawing/2014/main" id="{2F72FEA7-A6FA-4B54-9549-CEED1DB0D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396" y="1930400"/>
            <a:ext cx="7824544" cy="388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34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353B-F814-440B-AEB9-0A640EE57E7C}"/>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2488C782-6791-4723-BE4E-F08CB6CDB2D6}"/>
              </a:ext>
            </a:extLst>
          </p:cNvPr>
          <p:cNvSpPr>
            <a:spLocks noGrp="1"/>
          </p:cNvSpPr>
          <p:nvPr>
            <p:ph idx="1"/>
          </p:nvPr>
        </p:nvSpPr>
        <p:spPr/>
        <p:txBody>
          <a:bodyPr/>
          <a:lstStyle/>
          <a:p>
            <a:r>
              <a:rPr lang="en-GB" dirty="0"/>
              <a:t>Skin Cancers (https://www.nature.com/articles/nature21056)</a:t>
            </a:r>
          </a:p>
          <a:p>
            <a:r>
              <a:rPr lang="en-GB" dirty="0"/>
              <a:t>Retinal Diseases (https://www.nature.com/articles/s41591-018-0107-6)</a:t>
            </a:r>
          </a:p>
          <a:p>
            <a:r>
              <a:rPr lang="en-GB" dirty="0"/>
              <a:t>Thoracic Diseases (https://journals.plos.org/plosmedicine/article?id=10.1371/journal.pmed.1002686)</a:t>
            </a:r>
          </a:p>
          <a:p>
            <a:endParaRPr lang="en-GB" dirty="0"/>
          </a:p>
        </p:txBody>
      </p:sp>
    </p:spTree>
    <p:extLst>
      <p:ext uri="{BB962C8B-B14F-4D97-AF65-F5344CB8AC3E}">
        <p14:creationId xmlns:p14="http://schemas.microsoft.com/office/powerpoint/2010/main" val="71473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02C6-C09A-4E69-93F9-6DD3B22F86C8}"/>
              </a:ext>
            </a:extLst>
          </p:cNvPr>
          <p:cNvSpPr>
            <a:spLocks noGrp="1"/>
          </p:cNvSpPr>
          <p:nvPr>
            <p:ph type="title"/>
          </p:nvPr>
        </p:nvSpPr>
        <p:spPr/>
        <p:txBody>
          <a:bodyPr/>
          <a:lstStyle/>
          <a:p>
            <a:r>
              <a:rPr lang="en-GB" dirty="0"/>
              <a:t>Explainable Models</a:t>
            </a:r>
          </a:p>
        </p:txBody>
      </p:sp>
      <p:pic>
        <p:nvPicPr>
          <p:cNvPr id="3074" name="Picture 2" descr="The great AI debate: Interpretability | by Kirthi Shankar Sivamani | The  Startup | Medium">
            <a:extLst>
              <a:ext uri="{FF2B5EF4-FFF2-40B4-BE49-F238E27FC236}">
                <a16:creationId xmlns:a16="http://schemas.microsoft.com/office/drawing/2014/main" id="{BE7F72D9-9915-4AE8-B87E-9DDA2E059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568" y="1270000"/>
            <a:ext cx="769620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92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1435</TotalTime>
  <Words>584</Words>
  <Application>Microsoft Office PowerPoint</Application>
  <PresentationFormat>Widescreen</PresentationFormat>
  <Paragraphs>81</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Trebuchet MS</vt:lpstr>
      <vt:lpstr>Wingdings 3</vt:lpstr>
      <vt:lpstr>Facet</vt:lpstr>
      <vt:lpstr>Developing a Machine Learning Model</vt:lpstr>
      <vt:lpstr>Machine Learning</vt:lpstr>
      <vt:lpstr>Building a Model</vt:lpstr>
      <vt:lpstr>Machine Learning</vt:lpstr>
      <vt:lpstr>1. Feature / Variable Selection</vt:lpstr>
      <vt:lpstr>Neural Networks</vt:lpstr>
      <vt:lpstr>Applications of Neural Networks</vt:lpstr>
      <vt:lpstr>Further Reading</vt:lpstr>
      <vt:lpstr>Explainable Models</vt:lpstr>
      <vt:lpstr>Tuning Methods</vt:lpstr>
      <vt:lpstr>Decision Trees</vt:lpstr>
      <vt:lpstr>Decision Trees</vt:lpstr>
      <vt:lpstr>RandomForests – Parameters to Change?</vt:lpstr>
      <vt:lpstr>For Next Time</vt:lpstr>
    </vt:vector>
  </TitlesOfParts>
  <Company>Newcastle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Subtype Classification using Unsupervised + Supervised Approaches</dc:title>
  <dc:creator>Keaan Amin (UG)</dc:creator>
  <cp:lastModifiedBy>Keaan Amin (UG)</cp:lastModifiedBy>
  <cp:revision>55</cp:revision>
  <dcterms:created xsi:type="dcterms:W3CDTF">2019-06-27T13:33:28Z</dcterms:created>
  <dcterms:modified xsi:type="dcterms:W3CDTF">2021-05-20T16:13:32Z</dcterms:modified>
</cp:coreProperties>
</file>