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5"/>
  </p:notesMasterIdLst>
  <p:sldIdLst>
    <p:sldId id="257" r:id="rId2"/>
    <p:sldId id="256" r:id="rId3"/>
    <p:sldId id="258" r:id="rId4"/>
    <p:sldId id="312" r:id="rId5"/>
    <p:sldId id="259" r:id="rId6"/>
    <p:sldId id="262" r:id="rId7"/>
    <p:sldId id="263" r:id="rId8"/>
    <p:sldId id="272" r:id="rId9"/>
    <p:sldId id="267" r:id="rId10"/>
    <p:sldId id="317" r:id="rId11"/>
    <p:sldId id="318" r:id="rId12"/>
    <p:sldId id="319" r:id="rId13"/>
    <p:sldId id="320" r:id="rId14"/>
    <p:sldId id="264" r:id="rId15"/>
    <p:sldId id="266" r:id="rId16"/>
    <p:sldId id="314" r:id="rId17"/>
    <p:sldId id="281" r:id="rId18"/>
    <p:sldId id="285" r:id="rId19"/>
    <p:sldId id="315" r:id="rId20"/>
    <p:sldId id="321" r:id="rId21"/>
    <p:sldId id="301" r:id="rId22"/>
    <p:sldId id="316" r:id="rId23"/>
    <p:sldId id="278" r:id="rId24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itchFamily="34" charset="0"/>
        <a:ea typeface="+mn-ea"/>
        <a:cs typeface="Angsana New" charset="-34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00"/>
    <a:srgbClr val="7CA800"/>
    <a:srgbClr val="FA7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ลักษณะ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ลักษณะสีปานกลาง 2 - เน้น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6" autoAdjust="0"/>
    <p:restoredTop sz="94819" autoAdjust="0"/>
  </p:normalViewPr>
  <p:slideViewPr>
    <p:cSldViewPr>
      <p:cViewPr>
        <p:scale>
          <a:sx n="91" d="100"/>
          <a:sy n="91" d="100"/>
        </p:scale>
        <p:origin x="-119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B4243-7A79-490E-B8BF-C5D83FC1FC6C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842163D3-2635-4C7F-B8F1-BF0B289BE23A}">
      <dgm:prSet phldrT="[ข้อความ]" custT="1"/>
      <dgm:spPr/>
      <dgm:t>
        <a:bodyPr/>
        <a:lstStyle/>
        <a:p>
          <a:pPr algn="l"/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ความเป็นมาและความสำคัญ</a:t>
          </a:r>
          <a:endParaRPr lang="th-TH" sz="2800" dirty="0"/>
        </a:p>
      </dgm:t>
    </dgm:pt>
    <dgm:pt modelId="{591FAD95-4B9A-4B1B-A774-F95F866A9989}" type="parTrans" cxnId="{10FA49F5-00A5-42EF-8B5C-F226E895618D}">
      <dgm:prSet/>
      <dgm:spPr/>
      <dgm:t>
        <a:bodyPr/>
        <a:lstStyle/>
        <a:p>
          <a:endParaRPr lang="th-TH"/>
        </a:p>
      </dgm:t>
    </dgm:pt>
    <dgm:pt modelId="{B1DCFECE-C54D-4CC6-841B-0B68F25908D3}" type="sibTrans" cxnId="{10FA49F5-00A5-42EF-8B5C-F226E895618D}">
      <dgm:prSet/>
      <dgm:spPr/>
      <dgm:t>
        <a:bodyPr/>
        <a:lstStyle/>
        <a:p>
          <a:endParaRPr lang="th-TH"/>
        </a:p>
      </dgm:t>
    </dgm:pt>
    <dgm:pt modelId="{BDFB0D20-92C5-497D-9D73-9CCA48B2302D}">
      <dgm:prSet phldrT="[ข้อความ]"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วัตถุประสงค์ของโครงงาน</a:t>
          </a:r>
          <a:endParaRPr lang="th-TH" sz="2800" dirty="0"/>
        </a:p>
      </dgm:t>
    </dgm:pt>
    <dgm:pt modelId="{052D7EFF-EBCF-49D9-8BF2-4C9050C6BA57}" type="parTrans" cxnId="{0F2B1D02-9FFD-492D-9B9A-20AF0C6526C0}">
      <dgm:prSet/>
      <dgm:spPr/>
      <dgm:t>
        <a:bodyPr/>
        <a:lstStyle/>
        <a:p>
          <a:endParaRPr lang="th-TH"/>
        </a:p>
      </dgm:t>
    </dgm:pt>
    <dgm:pt modelId="{9E4A105F-4535-44B0-9C60-44995B7795E4}" type="sibTrans" cxnId="{0F2B1D02-9FFD-492D-9B9A-20AF0C6526C0}">
      <dgm:prSet/>
      <dgm:spPr/>
      <dgm:t>
        <a:bodyPr/>
        <a:lstStyle/>
        <a:p>
          <a:endParaRPr lang="th-TH"/>
        </a:p>
      </dgm:t>
    </dgm:pt>
    <dgm:pt modelId="{AC9ADC46-0A5F-4EDD-931E-0C8FE39CBE2B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ขอบเขตของโครงงาน</a:t>
          </a:r>
          <a:endParaRPr lang="th-TH" sz="2800" dirty="0"/>
        </a:p>
      </dgm:t>
    </dgm:pt>
    <dgm:pt modelId="{467BCF87-2F34-41F2-A3D5-86F056B4010A}" type="parTrans" cxnId="{878E812C-FC04-401F-B3DA-F61E236B1865}">
      <dgm:prSet/>
      <dgm:spPr/>
      <dgm:t>
        <a:bodyPr/>
        <a:lstStyle/>
        <a:p>
          <a:endParaRPr lang="th-TH"/>
        </a:p>
      </dgm:t>
    </dgm:pt>
    <dgm:pt modelId="{679B2514-87B3-477E-832A-A0936C9B9620}" type="sibTrans" cxnId="{878E812C-FC04-401F-B3DA-F61E236B1865}">
      <dgm:prSet/>
      <dgm:spPr/>
      <dgm:t>
        <a:bodyPr/>
        <a:lstStyle/>
        <a:p>
          <a:endParaRPr lang="th-TH"/>
        </a:p>
      </dgm:t>
    </dgm:pt>
    <dgm:pt modelId="{4598E217-A8C7-4C20-91A2-EC297F43BF69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ประโยชน์ที่ได้รับจากโครงงาน</a:t>
          </a:r>
          <a:endParaRPr lang="th-TH" sz="2800" dirty="0"/>
        </a:p>
      </dgm:t>
    </dgm:pt>
    <dgm:pt modelId="{02DEB08B-6204-4A51-8B46-5E33572D76DD}" type="parTrans" cxnId="{D4D34A86-6978-4634-8B08-46B4D04639B4}">
      <dgm:prSet/>
      <dgm:spPr/>
      <dgm:t>
        <a:bodyPr/>
        <a:lstStyle/>
        <a:p>
          <a:endParaRPr lang="th-TH"/>
        </a:p>
      </dgm:t>
    </dgm:pt>
    <dgm:pt modelId="{4F5BA5EF-1823-45DC-BF14-1DC3E52DCE91}" type="sibTrans" cxnId="{D4D34A86-6978-4634-8B08-46B4D04639B4}">
      <dgm:prSet/>
      <dgm:spPr/>
      <dgm:t>
        <a:bodyPr/>
        <a:lstStyle/>
        <a:p>
          <a:endParaRPr lang="th-TH"/>
        </a:p>
      </dgm:t>
    </dgm:pt>
    <dgm:pt modelId="{88756129-92DB-4061-8763-AD1CDD2BDA5E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2800" dirty="0"/>
        </a:p>
      </dgm:t>
    </dgm:pt>
    <dgm:pt modelId="{B049969E-6426-4EF6-9945-BAC6BA799A9B}" type="parTrans" cxnId="{81900722-BF10-4B8D-A80C-F80BBF6AF20C}">
      <dgm:prSet/>
      <dgm:spPr/>
      <dgm:t>
        <a:bodyPr/>
        <a:lstStyle/>
        <a:p>
          <a:endParaRPr lang="th-TH"/>
        </a:p>
      </dgm:t>
    </dgm:pt>
    <dgm:pt modelId="{1D5C46D8-CF6D-4DCE-9CDE-D56E320805D2}" type="sibTrans" cxnId="{81900722-BF10-4B8D-A80C-F80BBF6AF20C}">
      <dgm:prSet/>
      <dgm:spPr/>
      <dgm:t>
        <a:bodyPr/>
        <a:lstStyle/>
        <a:p>
          <a:endParaRPr lang="th-TH"/>
        </a:p>
      </dgm:t>
    </dgm:pt>
    <dgm:pt modelId="{F63DC1DB-206B-4810-88D4-AAB36C714A62}" type="pres">
      <dgm:prSet presAssocID="{2BFB4243-7A79-490E-B8BF-C5D83FC1FC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D39E1B5B-B5E7-4406-9CA4-69DAD867DE26}" type="pres">
      <dgm:prSet presAssocID="{842163D3-2635-4C7F-B8F1-BF0B289BE23A}" presName="parentText" presStyleLbl="node1" presStyleIdx="0" presStyleCnt="5" custLinFactNeighborY="-5621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73AC1C6-C7CF-40E2-9884-6E90C93B9375}" type="pres">
      <dgm:prSet presAssocID="{B1DCFECE-C54D-4CC6-841B-0B68F25908D3}" presName="spacer" presStyleCnt="0"/>
      <dgm:spPr/>
      <dgm:t>
        <a:bodyPr/>
        <a:lstStyle/>
        <a:p>
          <a:endParaRPr lang="th-TH"/>
        </a:p>
      </dgm:t>
    </dgm:pt>
    <dgm:pt modelId="{6FEB7B23-1528-421C-A3D3-D1A345F4FE8F}" type="pres">
      <dgm:prSet presAssocID="{BDFB0D20-92C5-497D-9D73-9CCA48B2302D}" presName="parentText" presStyleLbl="node1" presStyleIdx="1" presStyleCnt="5" custLinFactNeighborY="-4016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18761A3-62E2-4885-BEA0-6A242F651B01}" type="pres">
      <dgm:prSet presAssocID="{9E4A105F-4535-44B0-9C60-44995B7795E4}" presName="spacer" presStyleCnt="0"/>
      <dgm:spPr/>
      <dgm:t>
        <a:bodyPr/>
        <a:lstStyle/>
        <a:p>
          <a:endParaRPr lang="th-TH"/>
        </a:p>
      </dgm:t>
    </dgm:pt>
    <dgm:pt modelId="{C03172EF-D1FD-493A-B349-09EFC0C3AC5F}" type="pres">
      <dgm:prSet presAssocID="{AC9ADC46-0A5F-4EDD-931E-0C8FE39CBE2B}" presName="parentText" presStyleLbl="node1" presStyleIdx="2" presStyleCnt="5" custLinFactNeighborY="-34270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803F6ED-EAD6-4C79-A838-652B9744FF5F}" type="pres">
      <dgm:prSet presAssocID="{679B2514-87B3-477E-832A-A0936C9B9620}" presName="spacer" presStyleCnt="0"/>
      <dgm:spPr/>
      <dgm:t>
        <a:bodyPr/>
        <a:lstStyle/>
        <a:p>
          <a:endParaRPr lang="th-TH"/>
        </a:p>
      </dgm:t>
    </dgm:pt>
    <dgm:pt modelId="{E544B4EC-EF42-47A2-A6F3-BD0552D70D24}" type="pres">
      <dgm:prSet presAssocID="{4598E217-A8C7-4C20-91A2-EC297F43BF69}" presName="parentText" presStyleLbl="node1" presStyleIdx="3" presStyleCnt="5" custLinFactNeighborY="-28372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21D3F06-D9CA-40B6-8C3B-302A70DB29A6}" type="pres">
      <dgm:prSet presAssocID="{4F5BA5EF-1823-45DC-BF14-1DC3E52DCE91}" presName="spacer" presStyleCnt="0"/>
      <dgm:spPr/>
      <dgm:t>
        <a:bodyPr/>
        <a:lstStyle/>
        <a:p>
          <a:endParaRPr lang="th-TH"/>
        </a:p>
      </dgm:t>
    </dgm:pt>
    <dgm:pt modelId="{88918EC6-B118-4F3A-84CC-7023930FA07A}" type="pres">
      <dgm:prSet presAssocID="{88756129-92DB-4061-8763-AD1CDD2BDA5E}" presName="parentText" presStyleLbl="node1" presStyleIdx="4" presStyleCnt="5" custLinFactNeighborY="-2247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ADE81BD6-D963-42C3-990B-D0FC4F3E3912}" type="presOf" srcId="{88756129-92DB-4061-8763-AD1CDD2BDA5E}" destId="{88918EC6-B118-4F3A-84CC-7023930FA07A}" srcOrd="0" destOrd="0" presId="urn:microsoft.com/office/officeart/2005/8/layout/vList2"/>
    <dgm:cxn modelId="{81900722-BF10-4B8D-A80C-F80BBF6AF20C}" srcId="{2BFB4243-7A79-490E-B8BF-C5D83FC1FC6C}" destId="{88756129-92DB-4061-8763-AD1CDD2BDA5E}" srcOrd="4" destOrd="0" parTransId="{B049969E-6426-4EF6-9945-BAC6BA799A9B}" sibTransId="{1D5C46D8-CF6D-4DCE-9CDE-D56E320805D2}"/>
    <dgm:cxn modelId="{18F874AF-A307-4F7D-B194-B85EE5D6EC26}" type="presOf" srcId="{BDFB0D20-92C5-497D-9D73-9CCA48B2302D}" destId="{6FEB7B23-1528-421C-A3D3-D1A345F4FE8F}" srcOrd="0" destOrd="0" presId="urn:microsoft.com/office/officeart/2005/8/layout/vList2"/>
    <dgm:cxn modelId="{10FA49F5-00A5-42EF-8B5C-F226E895618D}" srcId="{2BFB4243-7A79-490E-B8BF-C5D83FC1FC6C}" destId="{842163D3-2635-4C7F-B8F1-BF0B289BE23A}" srcOrd="0" destOrd="0" parTransId="{591FAD95-4B9A-4B1B-A774-F95F866A9989}" sibTransId="{B1DCFECE-C54D-4CC6-841B-0B68F25908D3}"/>
    <dgm:cxn modelId="{C2692B67-1AD9-46DE-B342-F1046E7E6593}" type="presOf" srcId="{AC9ADC46-0A5F-4EDD-931E-0C8FE39CBE2B}" destId="{C03172EF-D1FD-493A-B349-09EFC0C3AC5F}" srcOrd="0" destOrd="0" presId="urn:microsoft.com/office/officeart/2005/8/layout/vList2"/>
    <dgm:cxn modelId="{0F2B1D02-9FFD-492D-9B9A-20AF0C6526C0}" srcId="{2BFB4243-7A79-490E-B8BF-C5D83FC1FC6C}" destId="{BDFB0D20-92C5-497D-9D73-9CCA48B2302D}" srcOrd="1" destOrd="0" parTransId="{052D7EFF-EBCF-49D9-8BF2-4C9050C6BA57}" sibTransId="{9E4A105F-4535-44B0-9C60-44995B7795E4}"/>
    <dgm:cxn modelId="{1B809683-6D13-4BAD-855B-AAA7E0144FFE}" type="presOf" srcId="{842163D3-2635-4C7F-B8F1-BF0B289BE23A}" destId="{D39E1B5B-B5E7-4406-9CA4-69DAD867DE26}" srcOrd="0" destOrd="0" presId="urn:microsoft.com/office/officeart/2005/8/layout/vList2"/>
    <dgm:cxn modelId="{7BCC0F4B-E5D0-4C29-BB7E-09752261703B}" type="presOf" srcId="{4598E217-A8C7-4C20-91A2-EC297F43BF69}" destId="{E544B4EC-EF42-47A2-A6F3-BD0552D70D24}" srcOrd="0" destOrd="0" presId="urn:microsoft.com/office/officeart/2005/8/layout/vList2"/>
    <dgm:cxn modelId="{878E812C-FC04-401F-B3DA-F61E236B1865}" srcId="{2BFB4243-7A79-490E-B8BF-C5D83FC1FC6C}" destId="{AC9ADC46-0A5F-4EDD-931E-0C8FE39CBE2B}" srcOrd="2" destOrd="0" parTransId="{467BCF87-2F34-41F2-A3D5-86F056B4010A}" sibTransId="{679B2514-87B3-477E-832A-A0936C9B9620}"/>
    <dgm:cxn modelId="{0BCFE356-7CD2-4B19-85BA-11B6DE0625E2}" type="presOf" srcId="{2BFB4243-7A79-490E-B8BF-C5D83FC1FC6C}" destId="{F63DC1DB-206B-4810-88D4-AAB36C714A62}" srcOrd="0" destOrd="0" presId="urn:microsoft.com/office/officeart/2005/8/layout/vList2"/>
    <dgm:cxn modelId="{D4D34A86-6978-4634-8B08-46B4D04639B4}" srcId="{2BFB4243-7A79-490E-B8BF-C5D83FC1FC6C}" destId="{4598E217-A8C7-4C20-91A2-EC297F43BF69}" srcOrd="3" destOrd="0" parTransId="{02DEB08B-6204-4A51-8B46-5E33572D76DD}" sibTransId="{4F5BA5EF-1823-45DC-BF14-1DC3E52DCE91}"/>
    <dgm:cxn modelId="{87EDF4F7-5D36-4B26-8108-C4329DA0AE87}" type="presParOf" srcId="{F63DC1DB-206B-4810-88D4-AAB36C714A62}" destId="{D39E1B5B-B5E7-4406-9CA4-69DAD867DE26}" srcOrd="0" destOrd="0" presId="urn:microsoft.com/office/officeart/2005/8/layout/vList2"/>
    <dgm:cxn modelId="{BF64C71E-70AE-4E51-AE92-163D79A9305D}" type="presParOf" srcId="{F63DC1DB-206B-4810-88D4-AAB36C714A62}" destId="{C73AC1C6-C7CF-40E2-9884-6E90C93B9375}" srcOrd="1" destOrd="0" presId="urn:microsoft.com/office/officeart/2005/8/layout/vList2"/>
    <dgm:cxn modelId="{9A21D487-11C4-494F-B588-F9C46E4A6B67}" type="presParOf" srcId="{F63DC1DB-206B-4810-88D4-AAB36C714A62}" destId="{6FEB7B23-1528-421C-A3D3-D1A345F4FE8F}" srcOrd="2" destOrd="0" presId="urn:microsoft.com/office/officeart/2005/8/layout/vList2"/>
    <dgm:cxn modelId="{D3C62BD7-F1B0-4D1F-AA8D-311A5B324C6A}" type="presParOf" srcId="{F63DC1DB-206B-4810-88D4-AAB36C714A62}" destId="{818761A3-62E2-4885-BEA0-6A242F651B01}" srcOrd="3" destOrd="0" presId="urn:microsoft.com/office/officeart/2005/8/layout/vList2"/>
    <dgm:cxn modelId="{93436F1E-E9E1-41A5-B296-7ABECD55E8C2}" type="presParOf" srcId="{F63DC1DB-206B-4810-88D4-AAB36C714A62}" destId="{C03172EF-D1FD-493A-B349-09EFC0C3AC5F}" srcOrd="4" destOrd="0" presId="urn:microsoft.com/office/officeart/2005/8/layout/vList2"/>
    <dgm:cxn modelId="{FC883A73-28EC-431E-9073-04DF3655628C}" type="presParOf" srcId="{F63DC1DB-206B-4810-88D4-AAB36C714A62}" destId="{4803F6ED-EAD6-4C79-A838-652B9744FF5F}" srcOrd="5" destOrd="0" presId="urn:microsoft.com/office/officeart/2005/8/layout/vList2"/>
    <dgm:cxn modelId="{11F31D20-9A61-422A-A99F-652C9F967FD4}" type="presParOf" srcId="{F63DC1DB-206B-4810-88D4-AAB36C714A62}" destId="{E544B4EC-EF42-47A2-A6F3-BD0552D70D24}" srcOrd="6" destOrd="0" presId="urn:microsoft.com/office/officeart/2005/8/layout/vList2"/>
    <dgm:cxn modelId="{CE26237A-5921-4846-81EE-9BFE5E35036B}" type="presParOf" srcId="{F63DC1DB-206B-4810-88D4-AAB36C714A62}" destId="{321D3F06-D9CA-40B6-8C3B-302A70DB29A6}" srcOrd="7" destOrd="0" presId="urn:microsoft.com/office/officeart/2005/8/layout/vList2"/>
    <dgm:cxn modelId="{46FEC37C-6F52-4141-8632-411261425BB5}" type="presParOf" srcId="{F63DC1DB-206B-4810-88D4-AAB36C714A62}" destId="{88918EC6-B118-4F3A-84CC-7023930FA0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F990E16E-3A02-439F-89A0-4F73B930B199}" type="presOf" srcId="{578CA90A-51C4-4DD9-9512-11EDEF76D6DD}" destId="{4CF0D4F9-E566-422E-BDF9-EDEB80489613}" srcOrd="0" destOrd="0" presId="urn:microsoft.com/office/officeart/2005/8/layout/chevron1"/>
    <dgm:cxn modelId="{00EAE2D4-2A7B-4488-A1C9-92C8F480F287}" type="presOf" srcId="{BEC8F554-072C-4EB1-B48D-7230BFF31453}" destId="{9EC9A10D-11E0-4296-927F-A92831ED3DDA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5F86635F-B147-4B45-8F28-4DF30E9BFCBB}" type="presOf" srcId="{D18C5924-E8DE-421E-8A65-A8882D633761}" destId="{5911075B-8784-4529-98B3-D1243C2908A2}" srcOrd="0" destOrd="0" presId="urn:microsoft.com/office/officeart/2005/8/layout/chevron1"/>
    <dgm:cxn modelId="{021C1A92-4B62-4139-92DC-FC96EAF5FF8C}" type="presOf" srcId="{6E612972-CA55-4705-9CCD-6A61550F87E9}" destId="{CC957292-488C-4ED3-B534-385DAA9A096D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37F0E024-325B-490C-BA1B-5A8E7624F550}" type="presOf" srcId="{2B9D8334-0743-446F-B626-34B73F168968}" destId="{C1AEDB23-C7B1-43D2-BB0A-210663188C22}" srcOrd="0" destOrd="0" presId="urn:microsoft.com/office/officeart/2005/8/layout/chevron1"/>
    <dgm:cxn modelId="{A5443A9F-907F-4A7A-92C1-F68DECF930CA}" type="presOf" srcId="{CDA3B7CD-8B77-49E4-B039-2EFDB0431A51}" destId="{B81B23A0-6549-4CAF-8854-A564D6137959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51D9722E-CBE7-43E1-A9E3-FDCCD2B1F4A8}" type="presOf" srcId="{6E2715F4-3DD9-4B02-9752-54BA0397C9E6}" destId="{1C0B7292-4E66-4CB5-AE71-29DB990D8F07}" srcOrd="0" destOrd="0" presId="urn:microsoft.com/office/officeart/2005/8/layout/chevron1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20F0365B-C12E-43B8-91FE-772DAEFFAC41}" type="presOf" srcId="{D032004B-8186-44B3-B95A-AA3ED9E7DC96}" destId="{B270B2A1-92CE-4528-9E4F-E7B3A27AB47F}" srcOrd="0" destOrd="0" presId="urn:microsoft.com/office/officeart/2005/8/layout/chevron1"/>
    <dgm:cxn modelId="{D2AF8783-366A-441B-A87B-64D61B177D09}" type="presOf" srcId="{B8CB46CC-9FBA-446D-879F-D7EFE3679E19}" destId="{66DBA2B8-669F-417C-AF70-AD3B97E0BC4E}" srcOrd="0" destOrd="0" presId="urn:microsoft.com/office/officeart/2005/8/layout/chevron1"/>
    <dgm:cxn modelId="{9973BB87-AE80-4B71-8DC7-73E8BEC8519B}" type="presParOf" srcId="{9EC9A10D-11E0-4296-927F-A92831ED3DDA}" destId="{4CF0D4F9-E566-422E-BDF9-EDEB80489613}" srcOrd="0" destOrd="0" presId="urn:microsoft.com/office/officeart/2005/8/layout/chevron1"/>
    <dgm:cxn modelId="{C1DECFDC-B3EC-4F18-B12C-EDD308361EB8}" type="presParOf" srcId="{9EC9A10D-11E0-4296-927F-A92831ED3DDA}" destId="{6E54E271-6966-4724-854A-78C748BC4D91}" srcOrd="1" destOrd="0" presId="urn:microsoft.com/office/officeart/2005/8/layout/chevron1"/>
    <dgm:cxn modelId="{C1CE197B-1989-418D-91EC-4B30F6B77D85}" type="presParOf" srcId="{9EC9A10D-11E0-4296-927F-A92831ED3DDA}" destId="{B270B2A1-92CE-4528-9E4F-E7B3A27AB47F}" srcOrd="2" destOrd="0" presId="urn:microsoft.com/office/officeart/2005/8/layout/chevron1"/>
    <dgm:cxn modelId="{6C0277E2-8F8B-4C31-8E97-C657943CF228}" type="presParOf" srcId="{9EC9A10D-11E0-4296-927F-A92831ED3DDA}" destId="{1890747B-578C-4C67-BAE1-BE799BCA49BE}" srcOrd="3" destOrd="0" presId="urn:microsoft.com/office/officeart/2005/8/layout/chevron1"/>
    <dgm:cxn modelId="{06324D74-BAAE-448F-8CE9-21FF1B6ADC69}" type="presParOf" srcId="{9EC9A10D-11E0-4296-927F-A92831ED3DDA}" destId="{1C0B7292-4E66-4CB5-AE71-29DB990D8F07}" srcOrd="4" destOrd="0" presId="urn:microsoft.com/office/officeart/2005/8/layout/chevron1"/>
    <dgm:cxn modelId="{96F72DF4-B20C-4985-8023-F26E0BFA4EA9}" type="presParOf" srcId="{9EC9A10D-11E0-4296-927F-A92831ED3DDA}" destId="{96187555-25A9-4D77-9FC8-1AF0F3CAADA4}" srcOrd="5" destOrd="0" presId="urn:microsoft.com/office/officeart/2005/8/layout/chevron1"/>
    <dgm:cxn modelId="{EA6A3DAE-5F11-4DDD-95DF-7E65C7746063}" type="presParOf" srcId="{9EC9A10D-11E0-4296-927F-A92831ED3DDA}" destId="{5911075B-8784-4529-98B3-D1243C2908A2}" srcOrd="6" destOrd="0" presId="urn:microsoft.com/office/officeart/2005/8/layout/chevron1"/>
    <dgm:cxn modelId="{39C89930-D666-48D1-B57B-ABB0A755DE40}" type="presParOf" srcId="{9EC9A10D-11E0-4296-927F-A92831ED3DDA}" destId="{413E9B58-005A-40E9-8938-F28DC980B8A2}" srcOrd="7" destOrd="0" presId="urn:microsoft.com/office/officeart/2005/8/layout/chevron1"/>
    <dgm:cxn modelId="{FE15337A-4957-4882-9747-C84382EC2328}" type="presParOf" srcId="{9EC9A10D-11E0-4296-927F-A92831ED3DDA}" destId="{B81B23A0-6549-4CAF-8854-A564D6137959}" srcOrd="8" destOrd="0" presId="urn:microsoft.com/office/officeart/2005/8/layout/chevron1"/>
    <dgm:cxn modelId="{36622CE4-F17F-40CC-903E-FB105690694D}" type="presParOf" srcId="{9EC9A10D-11E0-4296-927F-A92831ED3DDA}" destId="{4E4CFD2D-7ED5-44F3-B083-235B627565CB}" srcOrd="9" destOrd="0" presId="urn:microsoft.com/office/officeart/2005/8/layout/chevron1"/>
    <dgm:cxn modelId="{67E51FB6-F10B-4A99-8592-1D991324F303}" type="presParOf" srcId="{9EC9A10D-11E0-4296-927F-A92831ED3DDA}" destId="{CC957292-488C-4ED3-B534-385DAA9A096D}" srcOrd="10" destOrd="0" presId="urn:microsoft.com/office/officeart/2005/8/layout/chevron1"/>
    <dgm:cxn modelId="{4123C761-2CB6-4635-A304-BA7189E81D16}" type="presParOf" srcId="{9EC9A10D-11E0-4296-927F-A92831ED3DDA}" destId="{3FD0398C-A4EC-472A-BDAA-9ADB51267F7B}" srcOrd="11" destOrd="0" presId="urn:microsoft.com/office/officeart/2005/8/layout/chevron1"/>
    <dgm:cxn modelId="{87BA74A4-5B07-4CCB-ACFC-4730DACBFBA7}" type="presParOf" srcId="{9EC9A10D-11E0-4296-927F-A92831ED3DDA}" destId="{66DBA2B8-669F-417C-AF70-AD3B97E0BC4E}" srcOrd="12" destOrd="0" presId="urn:microsoft.com/office/officeart/2005/8/layout/chevron1"/>
    <dgm:cxn modelId="{B28AA21D-46C6-405B-B758-964DF19C364B}" type="presParOf" srcId="{9EC9A10D-11E0-4296-927F-A92831ED3DDA}" destId="{8E6E38D2-30C2-476D-B64D-2F0A8A56C196}" srcOrd="13" destOrd="0" presId="urn:microsoft.com/office/officeart/2005/8/layout/chevron1"/>
    <dgm:cxn modelId="{25665368-38AA-4482-A542-5567E289E34B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C5565D-E136-40D7-9D4A-E7E69940B75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th-TH"/>
        </a:p>
      </dgm:t>
    </dgm:pt>
    <dgm:pt modelId="{A7BE8D88-4C1F-4130-878A-0B5B1E430402}">
      <dgm:prSet phldrT="[ข้อความ]" custT="1"/>
      <dgm:spPr/>
      <dgm:t>
        <a:bodyPr/>
        <a:lstStyle/>
        <a:p>
          <a:r>
            <a: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3.ส่วนจัดการ</a:t>
          </a:r>
        </a:p>
        <a:p>
          <a:r>
            <a: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อัลบั้มภาพ</a:t>
          </a:r>
          <a:endParaRPr lang="th-TH" sz="32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97F36F35-3696-4F82-B5DB-3DB766AC2280}" type="sibTrans" cxnId="{9298FD62-ED42-4193-A08F-77748823667B}">
      <dgm:prSet/>
      <dgm:spPr/>
      <dgm:t>
        <a:bodyPr/>
        <a:lstStyle/>
        <a:p>
          <a:endParaRPr lang="th-TH"/>
        </a:p>
      </dgm:t>
    </dgm:pt>
    <dgm:pt modelId="{122F9418-4E51-4F4E-849E-A47BC004B37C}" type="parTrans" cxnId="{9298FD62-ED42-4193-A08F-77748823667B}">
      <dgm:prSet/>
      <dgm:spPr/>
      <dgm:t>
        <a:bodyPr/>
        <a:lstStyle/>
        <a:p>
          <a:endParaRPr lang="th-TH"/>
        </a:p>
      </dgm:t>
    </dgm:pt>
    <dgm:pt modelId="{4221B606-5164-45F6-AC0D-01EF882B32B2}" type="pres">
      <dgm:prSet presAssocID="{A0C5565D-E136-40D7-9D4A-E7E69940B75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th-TH"/>
        </a:p>
      </dgm:t>
    </dgm:pt>
    <dgm:pt modelId="{DC08E161-159A-4A63-BD7A-71D319BE3988}" type="pres">
      <dgm:prSet presAssocID="{A7BE8D88-4C1F-4130-878A-0B5B1E430402}" presName="Accent1" presStyleCnt="0"/>
      <dgm:spPr/>
      <dgm:t>
        <a:bodyPr/>
        <a:lstStyle/>
        <a:p>
          <a:endParaRPr lang="th-TH"/>
        </a:p>
      </dgm:t>
    </dgm:pt>
    <dgm:pt modelId="{958D48A6-3775-4866-8C69-EF5CBC9A1E1D}" type="pres">
      <dgm:prSet presAssocID="{A7BE8D88-4C1F-4130-878A-0B5B1E430402}" presName="Accent" presStyleLbl="node1" presStyleIdx="0" presStyleCnt="1" custLinFactNeighborX="-9140" custLinFactNeighborY="4680"/>
      <dgm:spPr/>
      <dgm:t>
        <a:bodyPr/>
        <a:lstStyle/>
        <a:p>
          <a:endParaRPr lang="th-TH"/>
        </a:p>
      </dgm:t>
    </dgm:pt>
    <dgm:pt modelId="{6D02FC0E-0F84-4A91-A8C5-AEA457F1E8E3}" type="pres">
      <dgm:prSet presAssocID="{A7BE8D88-4C1F-4130-878A-0B5B1E430402}" presName="Parent1" presStyleLbl="revTx" presStyleIdx="0" presStyleCnt="1" custLinFactNeighborX="-18674" custLinFactNeighborY="-70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2BEA73BA-2A5E-4AB3-9D8D-9777CE7CB30F}" type="presOf" srcId="{A7BE8D88-4C1F-4130-878A-0B5B1E430402}" destId="{6D02FC0E-0F84-4A91-A8C5-AEA457F1E8E3}" srcOrd="0" destOrd="0" presId="urn:microsoft.com/office/officeart/2009/layout/CircleArrowProcess"/>
    <dgm:cxn modelId="{43C19728-26E1-4436-A34D-A30C6D6B321B}" type="presOf" srcId="{A0C5565D-E136-40D7-9D4A-E7E69940B753}" destId="{4221B606-5164-45F6-AC0D-01EF882B32B2}" srcOrd="0" destOrd="0" presId="urn:microsoft.com/office/officeart/2009/layout/CircleArrowProcess"/>
    <dgm:cxn modelId="{9298FD62-ED42-4193-A08F-77748823667B}" srcId="{A0C5565D-E136-40D7-9D4A-E7E69940B753}" destId="{A7BE8D88-4C1F-4130-878A-0B5B1E430402}" srcOrd="0" destOrd="0" parTransId="{122F9418-4E51-4F4E-849E-A47BC004B37C}" sibTransId="{97F36F35-3696-4F82-B5DB-3DB766AC2280}"/>
    <dgm:cxn modelId="{1B15B293-46E3-44F0-BE7E-738832FBD936}" type="presParOf" srcId="{4221B606-5164-45F6-AC0D-01EF882B32B2}" destId="{DC08E161-159A-4A63-BD7A-71D319BE3988}" srcOrd="0" destOrd="0" presId="urn:microsoft.com/office/officeart/2009/layout/CircleArrowProcess"/>
    <dgm:cxn modelId="{272ACE50-1F9C-464B-8A3B-0B66B0797DCA}" type="presParOf" srcId="{DC08E161-159A-4A63-BD7A-71D319BE3988}" destId="{958D48A6-3775-4866-8C69-EF5CBC9A1E1D}" srcOrd="0" destOrd="0" presId="urn:microsoft.com/office/officeart/2009/layout/CircleArrowProcess"/>
    <dgm:cxn modelId="{DA29AA3F-8DCC-4991-B402-C0BD09BC9633}" type="presParOf" srcId="{4221B606-5164-45F6-AC0D-01EF882B32B2}" destId="{6D02FC0E-0F84-4A91-A8C5-AEA457F1E8E3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7452251D-6D23-4378-B792-E654C7F3CC35}" type="presOf" srcId="{B8CB46CC-9FBA-446D-879F-D7EFE3679E19}" destId="{66DBA2B8-669F-417C-AF70-AD3B97E0BC4E}" srcOrd="0" destOrd="0" presId="urn:microsoft.com/office/officeart/2005/8/layout/chevron1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B92320CB-2E00-484D-9591-4C737712FF39}" type="presOf" srcId="{6E2715F4-3DD9-4B02-9752-54BA0397C9E6}" destId="{1C0B7292-4E66-4CB5-AE71-29DB990D8F07}" srcOrd="0" destOrd="0" presId="urn:microsoft.com/office/officeart/2005/8/layout/chevron1"/>
    <dgm:cxn modelId="{1A38B3AE-EA23-4292-BC37-CD36B3221B0E}" type="presOf" srcId="{578CA90A-51C4-4DD9-9512-11EDEF76D6DD}" destId="{4CF0D4F9-E566-422E-BDF9-EDEB80489613}" srcOrd="0" destOrd="0" presId="urn:microsoft.com/office/officeart/2005/8/layout/chevron1"/>
    <dgm:cxn modelId="{E150DBF6-58AC-4597-B3C4-C1BA8C484314}" type="presOf" srcId="{BEC8F554-072C-4EB1-B48D-7230BFF31453}" destId="{9EC9A10D-11E0-4296-927F-A92831ED3DDA}" srcOrd="0" destOrd="0" presId="urn:microsoft.com/office/officeart/2005/8/layout/chevron1"/>
    <dgm:cxn modelId="{CB765D90-C63D-4FCF-9C05-46AD3C7BC596}" type="presOf" srcId="{D032004B-8186-44B3-B95A-AA3ED9E7DC96}" destId="{B270B2A1-92CE-4528-9E4F-E7B3A27AB47F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094464BD-3EBA-47EA-8728-2E5A315B211B}" type="presOf" srcId="{6E612972-CA55-4705-9CCD-6A61550F87E9}" destId="{CC957292-488C-4ED3-B534-385DAA9A096D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A115A3B5-F1B6-46ED-BA25-E0804F6A1135}" type="presOf" srcId="{CDA3B7CD-8B77-49E4-B039-2EFDB0431A51}" destId="{B81B23A0-6549-4CAF-8854-A564D6137959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4B9A9C19-0779-4EBF-987B-0C78CEDD2604}" type="presOf" srcId="{D18C5924-E8DE-421E-8A65-A8882D633761}" destId="{5911075B-8784-4529-98B3-D1243C2908A2}" srcOrd="0" destOrd="0" presId="urn:microsoft.com/office/officeart/2005/8/layout/chevron1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89F60BDB-C207-4E95-A0C5-28ADD220C35D}" type="presOf" srcId="{2B9D8334-0743-446F-B626-34B73F168968}" destId="{C1AEDB23-C7B1-43D2-BB0A-210663188C22}" srcOrd="0" destOrd="0" presId="urn:microsoft.com/office/officeart/2005/8/layout/chevron1"/>
    <dgm:cxn modelId="{65A972DD-7A7B-4E85-9A02-34AC7EC9A1FA}" type="presParOf" srcId="{9EC9A10D-11E0-4296-927F-A92831ED3DDA}" destId="{4CF0D4F9-E566-422E-BDF9-EDEB80489613}" srcOrd="0" destOrd="0" presId="urn:microsoft.com/office/officeart/2005/8/layout/chevron1"/>
    <dgm:cxn modelId="{85789F10-2C17-4FCF-88B4-572B13BF50E9}" type="presParOf" srcId="{9EC9A10D-11E0-4296-927F-A92831ED3DDA}" destId="{6E54E271-6966-4724-854A-78C748BC4D91}" srcOrd="1" destOrd="0" presId="urn:microsoft.com/office/officeart/2005/8/layout/chevron1"/>
    <dgm:cxn modelId="{54E94B36-27F8-4FB2-A68B-F6D67858457E}" type="presParOf" srcId="{9EC9A10D-11E0-4296-927F-A92831ED3DDA}" destId="{B270B2A1-92CE-4528-9E4F-E7B3A27AB47F}" srcOrd="2" destOrd="0" presId="urn:microsoft.com/office/officeart/2005/8/layout/chevron1"/>
    <dgm:cxn modelId="{D76A5779-D489-4F92-9EEA-A2B4412D1EE6}" type="presParOf" srcId="{9EC9A10D-11E0-4296-927F-A92831ED3DDA}" destId="{1890747B-578C-4C67-BAE1-BE799BCA49BE}" srcOrd="3" destOrd="0" presId="urn:microsoft.com/office/officeart/2005/8/layout/chevron1"/>
    <dgm:cxn modelId="{5576A494-C6B2-4ED0-91DD-FB704AD4C09A}" type="presParOf" srcId="{9EC9A10D-11E0-4296-927F-A92831ED3DDA}" destId="{1C0B7292-4E66-4CB5-AE71-29DB990D8F07}" srcOrd="4" destOrd="0" presId="urn:microsoft.com/office/officeart/2005/8/layout/chevron1"/>
    <dgm:cxn modelId="{153048A2-E194-445A-8EA6-76E02FEB0222}" type="presParOf" srcId="{9EC9A10D-11E0-4296-927F-A92831ED3DDA}" destId="{96187555-25A9-4D77-9FC8-1AF0F3CAADA4}" srcOrd="5" destOrd="0" presId="urn:microsoft.com/office/officeart/2005/8/layout/chevron1"/>
    <dgm:cxn modelId="{E7B96837-66B1-483C-9493-B02C6B37B89A}" type="presParOf" srcId="{9EC9A10D-11E0-4296-927F-A92831ED3DDA}" destId="{5911075B-8784-4529-98B3-D1243C2908A2}" srcOrd="6" destOrd="0" presId="urn:microsoft.com/office/officeart/2005/8/layout/chevron1"/>
    <dgm:cxn modelId="{2FE4C84C-04FD-42D1-9933-2E244ABFD403}" type="presParOf" srcId="{9EC9A10D-11E0-4296-927F-A92831ED3DDA}" destId="{413E9B58-005A-40E9-8938-F28DC980B8A2}" srcOrd="7" destOrd="0" presId="urn:microsoft.com/office/officeart/2005/8/layout/chevron1"/>
    <dgm:cxn modelId="{693DD76B-D54D-4FBD-AEE4-DE52F53BDC9B}" type="presParOf" srcId="{9EC9A10D-11E0-4296-927F-A92831ED3DDA}" destId="{B81B23A0-6549-4CAF-8854-A564D6137959}" srcOrd="8" destOrd="0" presId="urn:microsoft.com/office/officeart/2005/8/layout/chevron1"/>
    <dgm:cxn modelId="{52C93B22-CC25-4037-8B2C-858C2E975E4D}" type="presParOf" srcId="{9EC9A10D-11E0-4296-927F-A92831ED3DDA}" destId="{4E4CFD2D-7ED5-44F3-B083-235B627565CB}" srcOrd="9" destOrd="0" presId="urn:microsoft.com/office/officeart/2005/8/layout/chevron1"/>
    <dgm:cxn modelId="{4F0A60B4-B912-42B0-A218-580412294B38}" type="presParOf" srcId="{9EC9A10D-11E0-4296-927F-A92831ED3DDA}" destId="{CC957292-488C-4ED3-B534-385DAA9A096D}" srcOrd="10" destOrd="0" presId="urn:microsoft.com/office/officeart/2005/8/layout/chevron1"/>
    <dgm:cxn modelId="{D597EF7A-5250-479E-B334-E96E31C3FA39}" type="presParOf" srcId="{9EC9A10D-11E0-4296-927F-A92831ED3DDA}" destId="{3FD0398C-A4EC-472A-BDAA-9ADB51267F7B}" srcOrd="11" destOrd="0" presId="urn:microsoft.com/office/officeart/2005/8/layout/chevron1"/>
    <dgm:cxn modelId="{1396B259-57C0-44F8-8000-10A5186B7646}" type="presParOf" srcId="{9EC9A10D-11E0-4296-927F-A92831ED3DDA}" destId="{66DBA2B8-669F-417C-AF70-AD3B97E0BC4E}" srcOrd="12" destOrd="0" presId="urn:microsoft.com/office/officeart/2005/8/layout/chevron1"/>
    <dgm:cxn modelId="{82BDB230-1C4D-4AB7-9FF8-80D1B7850F49}" type="presParOf" srcId="{9EC9A10D-11E0-4296-927F-A92831ED3DDA}" destId="{8E6E38D2-30C2-476D-B64D-2F0A8A56C196}" srcOrd="13" destOrd="0" presId="urn:microsoft.com/office/officeart/2005/8/layout/chevron1"/>
    <dgm:cxn modelId="{9339AB3E-1455-43C0-8498-1CA70362D458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0C5565D-E136-40D7-9D4A-E7E69940B75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th-TH"/>
        </a:p>
      </dgm:t>
    </dgm:pt>
    <dgm:pt modelId="{A7BE8D88-4C1F-4130-878A-0B5B1E430402}">
      <dgm:prSet phldrT="[ข้อความ]" custT="1"/>
      <dgm:spPr/>
      <dgm:t>
        <a:bodyPr/>
        <a:lstStyle/>
        <a:p>
          <a:r>
            <a: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4.ส่วนจัดการ</a:t>
          </a:r>
        </a:p>
        <a:p>
          <a:r>
            <a: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เวลาช่างภาพ</a:t>
          </a:r>
          <a:endParaRPr lang="th-TH" sz="32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97F36F35-3696-4F82-B5DB-3DB766AC2280}" type="sibTrans" cxnId="{9298FD62-ED42-4193-A08F-77748823667B}">
      <dgm:prSet/>
      <dgm:spPr/>
      <dgm:t>
        <a:bodyPr/>
        <a:lstStyle/>
        <a:p>
          <a:endParaRPr lang="th-TH"/>
        </a:p>
      </dgm:t>
    </dgm:pt>
    <dgm:pt modelId="{122F9418-4E51-4F4E-849E-A47BC004B37C}" type="parTrans" cxnId="{9298FD62-ED42-4193-A08F-77748823667B}">
      <dgm:prSet/>
      <dgm:spPr/>
      <dgm:t>
        <a:bodyPr/>
        <a:lstStyle/>
        <a:p>
          <a:endParaRPr lang="th-TH"/>
        </a:p>
      </dgm:t>
    </dgm:pt>
    <dgm:pt modelId="{4221B606-5164-45F6-AC0D-01EF882B32B2}" type="pres">
      <dgm:prSet presAssocID="{A0C5565D-E136-40D7-9D4A-E7E69940B75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th-TH"/>
        </a:p>
      </dgm:t>
    </dgm:pt>
    <dgm:pt modelId="{DC08E161-159A-4A63-BD7A-71D319BE3988}" type="pres">
      <dgm:prSet presAssocID="{A7BE8D88-4C1F-4130-878A-0B5B1E430402}" presName="Accent1" presStyleCnt="0"/>
      <dgm:spPr/>
      <dgm:t>
        <a:bodyPr/>
        <a:lstStyle/>
        <a:p>
          <a:endParaRPr lang="th-TH"/>
        </a:p>
      </dgm:t>
    </dgm:pt>
    <dgm:pt modelId="{958D48A6-3775-4866-8C69-EF5CBC9A1E1D}" type="pres">
      <dgm:prSet presAssocID="{A7BE8D88-4C1F-4130-878A-0B5B1E430402}" presName="Accent" presStyleLbl="node1" presStyleIdx="0" presStyleCnt="1" custLinFactNeighborX="-9140" custLinFactNeighborY="4680"/>
      <dgm:spPr/>
      <dgm:t>
        <a:bodyPr/>
        <a:lstStyle/>
        <a:p>
          <a:endParaRPr lang="th-TH"/>
        </a:p>
      </dgm:t>
    </dgm:pt>
    <dgm:pt modelId="{6D02FC0E-0F84-4A91-A8C5-AEA457F1E8E3}" type="pres">
      <dgm:prSet presAssocID="{A7BE8D88-4C1F-4130-878A-0B5B1E430402}" presName="Parent1" presStyleLbl="revTx" presStyleIdx="0" presStyleCnt="1" custLinFactNeighborX="-18674" custLinFactNeighborY="-70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6B3E3D42-B970-430B-84C9-2C5F7F7732A3}" type="presOf" srcId="{A0C5565D-E136-40D7-9D4A-E7E69940B753}" destId="{4221B606-5164-45F6-AC0D-01EF882B32B2}" srcOrd="0" destOrd="0" presId="urn:microsoft.com/office/officeart/2009/layout/CircleArrowProcess"/>
    <dgm:cxn modelId="{AA721BD4-A346-4E91-9262-8049516F7961}" type="presOf" srcId="{A7BE8D88-4C1F-4130-878A-0B5B1E430402}" destId="{6D02FC0E-0F84-4A91-A8C5-AEA457F1E8E3}" srcOrd="0" destOrd="0" presId="urn:microsoft.com/office/officeart/2009/layout/CircleArrowProcess"/>
    <dgm:cxn modelId="{9298FD62-ED42-4193-A08F-77748823667B}" srcId="{A0C5565D-E136-40D7-9D4A-E7E69940B753}" destId="{A7BE8D88-4C1F-4130-878A-0B5B1E430402}" srcOrd="0" destOrd="0" parTransId="{122F9418-4E51-4F4E-849E-A47BC004B37C}" sibTransId="{97F36F35-3696-4F82-B5DB-3DB766AC2280}"/>
    <dgm:cxn modelId="{1EE9724D-27AE-4223-B191-773CD53E1737}" type="presParOf" srcId="{4221B606-5164-45F6-AC0D-01EF882B32B2}" destId="{DC08E161-159A-4A63-BD7A-71D319BE3988}" srcOrd="0" destOrd="0" presId="urn:microsoft.com/office/officeart/2009/layout/CircleArrowProcess"/>
    <dgm:cxn modelId="{2156DCE7-25A1-4929-B36E-393DC27AF3EA}" type="presParOf" srcId="{DC08E161-159A-4A63-BD7A-71D319BE3988}" destId="{958D48A6-3775-4866-8C69-EF5CBC9A1E1D}" srcOrd="0" destOrd="0" presId="urn:microsoft.com/office/officeart/2009/layout/CircleArrowProcess"/>
    <dgm:cxn modelId="{C20FE4BE-19F1-4F95-B962-C08A191D96F9}" type="presParOf" srcId="{4221B606-5164-45F6-AC0D-01EF882B32B2}" destId="{6D02FC0E-0F84-4A91-A8C5-AEA457F1E8E3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75E2DBA4-2E0D-4F91-956E-CA88B2290A39}" type="presOf" srcId="{6E612972-CA55-4705-9CCD-6A61550F87E9}" destId="{CC957292-488C-4ED3-B534-385DAA9A096D}" srcOrd="0" destOrd="0" presId="urn:microsoft.com/office/officeart/2005/8/layout/chevron1"/>
    <dgm:cxn modelId="{0D64F23B-3E5A-4760-ADA9-2CC1F1C0F7DD}" type="presOf" srcId="{BEC8F554-072C-4EB1-B48D-7230BFF31453}" destId="{9EC9A10D-11E0-4296-927F-A92831ED3DDA}" srcOrd="0" destOrd="0" presId="urn:microsoft.com/office/officeart/2005/8/layout/chevron1"/>
    <dgm:cxn modelId="{EA22A104-BFF6-4492-BCE7-72A01C7B7AF3}" type="presOf" srcId="{578CA90A-51C4-4DD9-9512-11EDEF76D6DD}" destId="{4CF0D4F9-E566-422E-BDF9-EDEB80489613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9EBC35DF-ED6F-4AB1-8F56-C94F35C953B8}" type="presOf" srcId="{D18C5924-E8DE-421E-8A65-A8882D633761}" destId="{5911075B-8784-4529-98B3-D1243C2908A2}" srcOrd="0" destOrd="0" presId="urn:microsoft.com/office/officeart/2005/8/layout/chevron1"/>
    <dgm:cxn modelId="{D6553EED-7BDB-4B97-AE00-7496F28FCEF5}" type="presOf" srcId="{B8CB46CC-9FBA-446D-879F-D7EFE3679E19}" destId="{66DBA2B8-669F-417C-AF70-AD3B97E0BC4E}" srcOrd="0" destOrd="0" presId="urn:microsoft.com/office/officeart/2005/8/layout/chevron1"/>
    <dgm:cxn modelId="{4ABE841C-0164-47DD-813F-9C59C5A8B299}" type="presOf" srcId="{6E2715F4-3DD9-4B02-9752-54BA0397C9E6}" destId="{1C0B7292-4E66-4CB5-AE71-29DB990D8F07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3701C653-7AEB-4D98-8D04-2B7EB8F13040}" type="presOf" srcId="{2B9D8334-0743-446F-B626-34B73F168968}" destId="{C1AEDB23-C7B1-43D2-BB0A-210663188C22}" srcOrd="0" destOrd="0" presId="urn:microsoft.com/office/officeart/2005/8/layout/chevron1"/>
    <dgm:cxn modelId="{0B05AABA-51A1-4FA6-A83A-78F53A343F4C}" type="presOf" srcId="{D032004B-8186-44B3-B95A-AA3ED9E7DC96}" destId="{B270B2A1-92CE-4528-9E4F-E7B3A27AB47F}" srcOrd="0" destOrd="0" presId="urn:microsoft.com/office/officeart/2005/8/layout/chevron1"/>
    <dgm:cxn modelId="{88C3A9E4-263A-4914-A739-E68F24788307}" type="presOf" srcId="{CDA3B7CD-8B77-49E4-B039-2EFDB0431A51}" destId="{B81B23A0-6549-4CAF-8854-A564D6137959}" srcOrd="0" destOrd="0" presId="urn:microsoft.com/office/officeart/2005/8/layout/chevron1"/>
    <dgm:cxn modelId="{4D06E9EA-1C40-45DB-AF19-70793DA0582A}" type="presParOf" srcId="{9EC9A10D-11E0-4296-927F-A92831ED3DDA}" destId="{4CF0D4F9-E566-422E-BDF9-EDEB80489613}" srcOrd="0" destOrd="0" presId="urn:microsoft.com/office/officeart/2005/8/layout/chevron1"/>
    <dgm:cxn modelId="{E9E66EF4-4359-4165-BFCD-D5EB7278F54C}" type="presParOf" srcId="{9EC9A10D-11E0-4296-927F-A92831ED3DDA}" destId="{6E54E271-6966-4724-854A-78C748BC4D91}" srcOrd="1" destOrd="0" presId="urn:microsoft.com/office/officeart/2005/8/layout/chevron1"/>
    <dgm:cxn modelId="{56645111-8BF0-4013-90FE-D9E461398963}" type="presParOf" srcId="{9EC9A10D-11E0-4296-927F-A92831ED3DDA}" destId="{B270B2A1-92CE-4528-9E4F-E7B3A27AB47F}" srcOrd="2" destOrd="0" presId="urn:microsoft.com/office/officeart/2005/8/layout/chevron1"/>
    <dgm:cxn modelId="{C2BEE9D0-95C5-4CC7-9717-3B85FC43C0DC}" type="presParOf" srcId="{9EC9A10D-11E0-4296-927F-A92831ED3DDA}" destId="{1890747B-578C-4C67-BAE1-BE799BCA49BE}" srcOrd="3" destOrd="0" presId="urn:microsoft.com/office/officeart/2005/8/layout/chevron1"/>
    <dgm:cxn modelId="{7E0DFF73-53CC-4CC2-B566-B5CE1A73D46A}" type="presParOf" srcId="{9EC9A10D-11E0-4296-927F-A92831ED3DDA}" destId="{1C0B7292-4E66-4CB5-AE71-29DB990D8F07}" srcOrd="4" destOrd="0" presId="urn:microsoft.com/office/officeart/2005/8/layout/chevron1"/>
    <dgm:cxn modelId="{4F6E3E91-C813-4A08-96A8-2A8945E0328A}" type="presParOf" srcId="{9EC9A10D-11E0-4296-927F-A92831ED3DDA}" destId="{96187555-25A9-4D77-9FC8-1AF0F3CAADA4}" srcOrd="5" destOrd="0" presId="urn:microsoft.com/office/officeart/2005/8/layout/chevron1"/>
    <dgm:cxn modelId="{673DD2AC-3B2E-4C21-8D5E-5627AC8C6237}" type="presParOf" srcId="{9EC9A10D-11E0-4296-927F-A92831ED3DDA}" destId="{5911075B-8784-4529-98B3-D1243C2908A2}" srcOrd="6" destOrd="0" presId="urn:microsoft.com/office/officeart/2005/8/layout/chevron1"/>
    <dgm:cxn modelId="{84478A10-CD16-4AEC-B027-F04F081DE352}" type="presParOf" srcId="{9EC9A10D-11E0-4296-927F-A92831ED3DDA}" destId="{413E9B58-005A-40E9-8938-F28DC980B8A2}" srcOrd="7" destOrd="0" presId="urn:microsoft.com/office/officeart/2005/8/layout/chevron1"/>
    <dgm:cxn modelId="{3D413956-1D68-4A95-9472-50351783AD71}" type="presParOf" srcId="{9EC9A10D-11E0-4296-927F-A92831ED3DDA}" destId="{B81B23A0-6549-4CAF-8854-A564D6137959}" srcOrd="8" destOrd="0" presId="urn:microsoft.com/office/officeart/2005/8/layout/chevron1"/>
    <dgm:cxn modelId="{BCE8B7CC-9CB2-4CC0-9225-F23D40575344}" type="presParOf" srcId="{9EC9A10D-11E0-4296-927F-A92831ED3DDA}" destId="{4E4CFD2D-7ED5-44F3-B083-235B627565CB}" srcOrd="9" destOrd="0" presId="urn:microsoft.com/office/officeart/2005/8/layout/chevron1"/>
    <dgm:cxn modelId="{7B61321A-84AA-4474-B590-113DDE17155E}" type="presParOf" srcId="{9EC9A10D-11E0-4296-927F-A92831ED3DDA}" destId="{CC957292-488C-4ED3-B534-385DAA9A096D}" srcOrd="10" destOrd="0" presId="urn:microsoft.com/office/officeart/2005/8/layout/chevron1"/>
    <dgm:cxn modelId="{420333C9-428C-4A0A-9A9F-CC845A0FFB57}" type="presParOf" srcId="{9EC9A10D-11E0-4296-927F-A92831ED3DDA}" destId="{3FD0398C-A4EC-472A-BDAA-9ADB51267F7B}" srcOrd="11" destOrd="0" presId="urn:microsoft.com/office/officeart/2005/8/layout/chevron1"/>
    <dgm:cxn modelId="{3D1A7ABA-6DA6-4A79-BFBA-0C55E74A8D71}" type="presParOf" srcId="{9EC9A10D-11E0-4296-927F-A92831ED3DDA}" destId="{66DBA2B8-669F-417C-AF70-AD3B97E0BC4E}" srcOrd="12" destOrd="0" presId="urn:microsoft.com/office/officeart/2005/8/layout/chevron1"/>
    <dgm:cxn modelId="{288A53C9-0435-4C49-B432-D8BE7D611D70}" type="presParOf" srcId="{9EC9A10D-11E0-4296-927F-A92831ED3DDA}" destId="{8E6E38D2-30C2-476D-B64D-2F0A8A56C196}" srcOrd="13" destOrd="0" presId="urn:microsoft.com/office/officeart/2005/8/layout/chevron1"/>
    <dgm:cxn modelId="{4D6C0D8B-38C2-48C3-BA41-6D8C6269AF4E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0C5565D-E136-40D7-9D4A-E7E69940B75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A7BE8D88-4C1F-4130-878A-0B5B1E430402}">
      <dgm:prSet phldrT="[ข้อความ]" custT="1"/>
      <dgm:spPr/>
      <dgm:t>
        <a:bodyPr/>
        <a:lstStyle/>
        <a:p>
          <a:r>
            <a: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5.ส่วนประเมินช่างภาพ</a:t>
          </a:r>
          <a:endParaRPr lang="th-TH" sz="32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97F36F35-3696-4F82-B5DB-3DB766AC2280}" type="sibTrans" cxnId="{9298FD62-ED42-4193-A08F-77748823667B}">
      <dgm:prSet/>
      <dgm:spPr/>
      <dgm:t>
        <a:bodyPr/>
        <a:lstStyle/>
        <a:p>
          <a:endParaRPr lang="th-TH"/>
        </a:p>
      </dgm:t>
    </dgm:pt>
    <dgm:pt modelId="{122F9418-4E51-4F4E-849E-A47BC004B37C}" type="parTrans" cxnId="{9298FD62-ED42-4193-A08F-77748823667B}">
      <dgm:prSet/>
      <dgm:spPr/>
      <dgm:t>
        <a:bodyPr/>
        <a:lstStyle/>
        <a:p>
          <a:endParaRPr lang="th-TH"/>
        </a:p>
      </dgm:t>
    </dgm:pt>
    <dgm:pt modelId="{4221B606-5164-45F6-AC0D-01EF882B32B2}" type="pres">
      <dgm:prSet presAssocID="{A0C5565D-E136-40D7-9D4A-E7E69940B75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th-TH"/>
        </a:p>
      </dgm:t>
    </dgm:pt>
    <dgm:pt modelId="{DC08E161-159A-4A63-BD7A-71D319BE3988}" type="pres">
      <dgm:prSet presAssocID="{A7BE8D88-4C1F-4130-878A-0B5B1E430402}" presName="Accent1" presStyleCnt="0"/>
      <dgm:spPr/>
      <dgm:t>
        <a:bodyPr/>
        <a:lstStyle/>
        <a:p>
          <a:endParaRPr lang="th-TH"/>
        </a:p>
      </dgm:t>
    </dgm:pt>
    <dgm:pt modelId="{958D48A6-3775-4866-8C69-EF5CBC9A1E1D}" type="pres">
      <dgm:prSet presAssocID="{A7BE8D88-4C1F-4130-878A-0B5B1E430402}" presName="Accent" presStyleLbl="node1" presStyleIdx="0" presStyleCnt="1" custLinFactNeighborX="-9140" custLinFactNeighborY="4680"/>
      <dgm:spPr/>
      <dgm:t>
        <a:bodyPr/>
        <a:lstStyle/>
        <a:p>
          <a:endParaRPr lang="th-TH"/>
        </a:p>
      </dgm:t>
    </dgm:pt>
    <dgm:pt modelId="{6D02FC0E-0F84-4A91-A8C5-AEA457F1E8E3}" type="pres">
      <dgm:prSet presAssocID="{A7BE8D88-4C1F-4130-878A-0B5B1E430402}" presName="Parent1" presStyleLbl="revTx" presStyleIdx="0" presStyleCnt="1" custLinFactNeighborX="-18674" custLinFactNeighborY="-70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8AD060F6-5A5E-454D-8F2C-10C1F78BA747}" type="presOf" srcId="{A0C5565D-E136-40D7-9D4A-E7E69940B753}" destId="{4221B606-5164-45F6-AC0D-01EF882B32B2}" srcOrd="0" destOrd="0" presId="urn:microsoft.com/office/officeart/2009/layout/CircleArrowProcess"/>
    <dgm:cxn modelId="{0CCA8A5C-6E01-4227-A088-17ABA931DA31}" type="presOf" srcId="{A7BE8D88-4C1F-4130-878A-0B5B1E430402}" destId="{6D02FC0E-0F84-4A91-A8C5-AEA457F1E8E3}" srcOrd="0" destOrd="0" presId="urn:microsoft.com/office/officeart/2009/layout/CircleArrowProcess"/>
    <dgm:cxn modelId="{9298FD62-ED42-4193-A08F-77748823667B}" srcId="{A0C5565D-E136-40D7-9D4A-E7E69940B753}" destId="{A7BE8D88-4C1F-4130-878A-0B5B1E430402}" srcOrd="0" destOrd="0" parTransId="{122F9418-4E51-4F4E-849E-A47BC004B37C}" sibTransId="{97F36F35-3696-4F82-B5DB-3DB766AC2280}"/>
    <dgm:cxn modelId="{7E81F0D9-39D5-47D9-BB97-46A6C5F7BEE2}" type="presParOf" srcId="{4221B606-5164-45F6-AC0D-01EF882B32B2}" destId="{DC08E161-159A-4A63-BD7A-71D319BE3988}" srcOrd="0" destOrd="0" presId="urn:microsoft.com/office/officeart/2009/layout/CircleArrowProcess"/>
    <dgm:cxn modelId="{C4B5E94A-8E9B-4E21-A992-2811CE8D7C69}" type="presParOf" srcId="{DC08E161-159A-4A63-BD7A-71D319BE3988}" destId="{958D48A6-3775-4866-8C69-EF5CBC9A1E1D}" srcOrd="0" destOrd="0" presId="urn:microsoft.com/office/officeart/2009/layout/CircleArrowProcess"/>
    <dgm:cxn modelId="{827CB2BB-9CD1-4FFF-9F27-8AD69FFFCCC5}" type="presParOf" srcId="{4221B606-5164-45F6-AC0D-01EF882B32B2}" destId="{6D02FC0E-0F84-4A91-A8C5-AEA457F1E8E3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6341686D-B055-46F9-9AF3-A979F4984664}" type="presOf" srcId="{2B9D8334-0743-446F-B626-34B73F168968}" destId="{C1AEDB23-C7B1-43D2-BB0A-210663188C22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6712C127-E556-4B2F-8D06-D42DD5632A47}" type="presOf" srcId="{6E2715F4-3DD9-4B02-9752-54BA0397C9E6}" destId="{1C0B7292-4E66-4CB5-AE71-29DB990D8F07}" srcOrd="0" destOrd="0" presId="urn:microsoft.com/office/officeart/2005/8/layout/chevron1"/>
    <dgm:cxn modelId="{8393B921-5ED1-4F82-BD3E-66F3AC8BE770}" type="presOf" srcId="{D18C5924-E8DE-421E-8A65-A8882D633761}" destId="{5911075B-8784-4529-98B3-D1243C2908A2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15EA2796-7131-4AF8-8D9B-D8F349D75C85}" type="presOf" srcId="{578CA90A-51C4-4DD9-9512-11EDEF76D6DD}" destId="{4CF0D4F9-E566-422E-BDF9-EDEB80489613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505BD88D-DD44-47A4-BDF8-8BB434F2F8C6}" type="presOf" srcId="{D032004B-8186-44B3-B95A-AA3ED9E7DC96}" destId="{B270B2A1-92CE-4528-9E4F-E7B3A27AB47F}" srcOrd="0" destOrd="0" presId="urn:microsoft.com/office/officeart/2005/8/layout/chevron1"/>
    <dgm:cxn modelId="{59545F80-4203-4F5E-9102-2AEFAC13A7C5}" type="presOf" srcId="{BEC8F554-072C-4EB1-B48D-7230BFF31453}" destId="{9EC9A10D-11E0-4296-927F-A92831ED3DDA}" srcOrd="0" destOrd="0" presId="urn:microsoft.com/office/officeart/2005/8/layout/chevron1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599666E1-E8EF-4A53-916C-B6A21973C4B7}" type="presOf" srcId="{CDA3B7CD-8B77-49E4-B039-2EFDB0431A51}" destId="{B81B23A0-6549-4CAF-8854-A564D6137959}" srcOrd="0" destOrd="0" presId="urn:microsoft.com/office/officeart/2005/8/layout/chevron1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8BBFA16D-8E55-4D0F-99BE-EA28A4AAF4B8}" type="presOf" srcId="{6E612972-CA55-4705-9CCD-6A61550F87E9}" destId="{CC957292-488C-4ED3-B534-385DAA9A096D}" srcOrd="0" destOrd="0" presId="urn:microsoft.com/office/officeart/2005/8/layout/chevron1"/>
    <dgm:cxn modelId="{ED07AB91-C8F0-4D25-B3B1-D04B29D41071}" type="presOf" srcId="{B8CB46CC-9FBA-446D-879F-D7EFE3679E19}" destId="{66DBA2B8-669F-417C-AF70-AD3B97E0BC4E}" srcOrd="0" destOrd="0" presId="urn:microsoft.com/office/officeart/2005/8/layout/chevron1"/>
    <dgm:cxn modelId="{D203CD54-C231-4C85-960B-E79ABAC7B37E}" type="presParOf" srcId="{9EC9A10D-11E0-4296-927F-A92831ED3DDA}" destId="{4CF0D4F9-E566-422E-BDF9-EDEB80489613}" srcOrd="0" destOrd="0" presId="urn:microsoft.com/office/officeart/2005/8/layout/chevron1"/>
    <dgm:cxn modelId="{58861415-B671-4383-8E10-C5D436A42581}" type="presParOf" srcId="{9EC9A10D-11E0-4296-927F-A92831ED3DDA}" destId="{6E54E271-6966-4724-854A-78C748BC4D91}" srcOrd="1" destOrd="0" presId="urn:microsoft.com/office/officeart/2005/8/layout/chevron1"/>
    <dgm:cxn modelId="{AFE51837-893A-4D46-91A9-D2F0C582E36D}" type="presParOf" srcId="{9EC9A10D-11E0-4296-927F-A92831ED3DDA}" destId="{B270B2A1-92CE-4528-9E4F-E7B3A27AB47F}" srcOrd="2" destOrd="0" presId="urn:microsoft.com/office/officeart/2005/8/layout/chevron1"/>
    <dgm:cxn modelId="{92F1B3FF-B3CD-48F9-BFEE-0598C18CF369}" type="presParOf" srcId="{9EC9A10D-11E0-4296-927F-A92831ED3DDA}" destId="{1890747B-578C-4C67-BAE1-BE799BCA49BE}" srcOrd="3" destOrd="0" presId="urn:microsoft.com/office/officeart/2005/8/layout/chevron1"/>
    <dgm:cxn modelId="{C5B079AE-5755-43FC-9FFA-AEB9298E485E}" type="presParOf" srcId="{9EC9A10D-11E0-4296-927F-A92831ED3DDA}" destId="{1C0B7292-4E66-4CB5-AE71-29DB990D8F07}" srcOrd="4" destOrd="0" presId="urn:microsoft.com/office/officeart/2005/8/layout/chevron1"/>
    <dgm:cxn modelId="{BFAAFB2C-EE24-486A-B412-0FA4DAEBD2B9}" type="presParOf" srcId="{9EC9A10D-11E0-4296-927F-A92831ED3DDA}" destId="{96187555-25A9-4D77-9FC8-1AF0F3CAADA4}" srcOrd="5" destOrd="0" presId="urn:microsoft.com/office/officeart/2005/8/layout/chevron1"/>
    <dgm:cxn modelId="{B3167223-97D9-46A1-96D4-C228592C3B18}" type="presParOf" srcId="{9EC9A10D-11E0-4296-927F-A92831ED3DDA}" destId="{5911075B-8784-4529-98B3-D1243C2908A2}" srcOrd="6" destOrd="0" presId="urn:microsoft.com/office/officeart/2005/8/layout/chevron1"/>
    <dgm:cxn modelId="{4B0980D5-E444-4758-AFD3-0B3C85B903EE}" type="presParOf" srcId="{9EC9A10D-11E0-4296-927F-A92831ED3DDA}" destId="{413E9B58-005A-40E9-8938-F28DC980B8A2}" srcOrd="7" destOrd="0" presId="urn:microsoft.com/office/officeart/2005/8/layout/chevron1"/>
    <dgm:cxn modelId="{24B48BE6-7E7D-4FED-9AA5-D34111B4263A}" type="presParOf" srcId="{9EC9A10D-11E0-4296-927F-A92831ED3DDA}" destId="{B81B23A0-6549-4CAF-8854-A564D6137959}" srcOrd="8" destOrd="0" presId="urn:microsoft.com/office/officeart/2005/8/layout/chevron1"/>
    <dgm:cxn modelId="{B7A638A4-FBE0-4BA3-AE07-F6D4EB5E8C14}" type="presParOf" srcId="{9EC9A10D-11E0-4296-927F-A92831ED3DDA}" destId="{4E4CFD2D-7ED5-44F3-B083-235B627565CB}" srcOrd="9" destOrd="0" presId="urn:microsoft.com/office/officeart/2005/8/layout/chevron1"/>
    <dgm:cxn modelId="{B0DC6760-82BF-4C0C-AB68-6C96BADE5FF3}" type="presParOf" srcId="{9EC9A10D-11E0-4296-927F-A92831ED3DDA}" destId="{CC957292-488C-4ED3-B534-385DAA9A096D}" srcOrd="10" destOrd="0" presId="urn:microsoft.com/office/officeart/2005/8/layout/chevron1"/>
    <dgm:cxn modelId="{D42399D2-2474-4379-9769-682FD3A6AD2B}" type="presParOf" srcId="{9EC9A10D-11E0-4296-927F-A92831ED3DDA}" destId="{3FD0398C-A4EC-472A-BDAA-9ADB51267F7B}" srcOrd="11" destOrd="0" presId="urn:microsoft.com/office/officeart/2005/8/layout/chevron1"/>
    <dgm:cxn modelId="{2E139AA2-68CA-4F00-92C7-DC836A1105C0}" type="presParOf" srcId="{9EC9A10D-11E0-4296-927F-A92831ED3DDA}" destId="{66DBA2B8-669F-417C-AF70-AD3B97E0BC4E}" srcOrd="12" destOrd="0" presId="urn:microsoft.com/office/officeart/2005/8/layout/chevron1"/>
    <dgm:cxn modelId="{88698EF5-A48E-43AE-B359-08AE53549B7E}" type="presParOf" srcId="{9EC9A10D-11E0-4296-927F-A92831ED3DDA}" destId="{8E6E38D2-30C2-476D-B64D-2F0A8A56C196}" srcOrd="13" destOrd="0" presId="urn:microsoft.com/office/officeart/2005/8/layout/chevron1"/>
    <dgm:cxn modelId="{E4E4886C-551B-49AC-A9BE-2DE6CEC4FE31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0C5565D-E136-40D7-9D4A-E7E69940B75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th-TH"/>
        </a:p>
      </dgm:t>
    </dgm:pt>
    <dgm:pt modelId="{A7BE8D88-4C1F-4130-878A-0B5B1E430402}">
      <dgm:prSet phldrT="[ข้อความ]" custT="1"/>
      <dgm:spPr/>
      <dgm:t>
        <a:bodyPr/>
        <a:lstStyle/>
        <a:p>
          <a:r>
            <a: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6.ส่วนคำขอ</a:t>
          </a:r>
        </a:p>
        <a:p>
          <a:r>
            <a: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จ้างงาน</a:t>
          </a:r>
          <a:endParaRPr lang="th-TH" sz="32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97F36F35-3696-4F82-B5DB-3DB766AC2280}" type="sibTrans" cxnId="{9298FD62-ED42-4193-A08F-77748823667B}">
      <dgm:prSet/>
      <dgm:spPr/>
      <dgm:t>
        <a:bodyPr/>
        <a:lstStyle/>
        <a:p>
          <a:endParaRPr lang="th-TH"/>
        </a:p>
      </dgm:t>
    </dgm:pt>
    <dgm:pt modelId="{122F9418-4E51-4F4E-849E-A47BC004B37C}" type="parTrans" cxnId="{9298FD62-ED42-4193-A08F-77748823667B}">
      <dgm:prSet/>
      <dgm:spPr/>
      <dgm:t>
        <a:bodyPr/>
        <a:lstStyle/>
        <a:p>
          <a:endParaRPr lang="th-TH"/>
        </a:p>
      </dgm:t>
    </dgm:pt>
    <dgm:pt modelId="{4221B606-5164-45F6-AC0D-01EF882B32B2}" type="pres">
      <dgm:prSet presAssocID="{A0C5565D-E136-40D7-9D4A-E7E69940B75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th-TH"/>
        </a:p>
      </dgm:t>
    </dgm:pt>
    <dgm:pt modelId="{DC08E161-159A-4A63-BD7A-71D319BE3988}" type="pres">
      <dgm:prSet presAssocID="{A7BE8D88-4C1F-4130-878A-0B5B1E430402}" presName="Accent1" presStyleCnt="0"/>
      <dgm:spPr/>
      <dgm:t>
        <a:bodyPr/>
        <a:lstStyle/>
        <a:p>
          <a:endParaRPr lang="th-TH"/>
        </a:p>
      </dgm:t>
    </dgm:pt>
    <dgm:pt modelId="{958D48A6-3775-4866-8C69-EF5CBC9A1E1D}" type="pres">
      <dgm:prSet presAssocID="{A7BE8D88-4C1F-4130-878A-0B5B1E430402}" presName="Accent" presStyleLbl="node1" presStyleIdx="0" presStyleCnt="1" custLinFactNeighborX="-9140" custLinFactNeighborY="4680"/>
      <dgm:spPr>
        <a:solidFill>
          <a:schemeClr val="accent3"/>
        </a:solidFill>
      </dgm:spPr>
      <dgm:t>
        <a:bodyPr/>
        <a:lstStyle/>
        <a:p>
          <a:endParaRPr lang="th-TH"/>
        </a:p>
      </dgm:t>
    </dgm:pt>
    <dgm:pt modelId="{6D02FC0E-0F84-4A91-A8C5-AEA457F1E8E3}" type="pres">
      <dgm:prSet presAssocID="{A7BE8D88-4C1F-4130-878A-0B5B1E430402}" presName="Parent1" presStyleLbl="revTx" presStyleIdx="0" presStyleCnt="1" custLinFactNeighborX="-18674" custLinFactNeighborY="-70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736E432C-4718-4DAC-A9FF-6BCB2223043D}" type="presOf" srcId="{A7BE8D88-4C1F-4130-878A-0B5B1E430402}" destId="{6D02FC0E-0F84-4A91-A8C5-AEA457F1E8E3}" srcOrd="0" destOrd="0" presId="urn:microsoft.com/office/officeart/2009/layout/CircleArrowProcess"/>
    <dgm:cxn modelId="{E0CF9BB6-2496-4D5C-BF2C-7508B0FD1F13}" type="presOf" srcId="{A0C5565D-E136-40D7-9D4A-E7E69940B753}" destId="{4221B606-5164-45F6-AC0D-01EF882B32B2}" srcOrd="0" destOrd="0" presId="urn:microsoft.com/office/officeart/2009/layout/CircleArrowProcess"/>
    <dgm:cxn modelId="{9298FD62-ED42-4193-A08F-77748823667B}" srcId="{A0C5565D-E136-40D7-9D4A-E7E69940B753}" destId="{A7BE8D88-4C1F-4130-878A-0B5B1E430402}" srcOrd="0" destOrd="0" parTransId="{122F9418-4E51-4F4E-849E-A47BC004B37C}" sibTransId="{97F36F35-3696-4F82-B5DB-3DB766AC2280}"/>
    <dgm:cxn modelId="{768FE5EE-226D-412A-B3C2-723614E438E9}" type="presParOf" srcId="{4221B606-5164-45F6-AC0D-01EF882B32B2}" destId="{DC08E161-159A-4A63-BD7A-71D319BE3988}" srcOrd="0" destOrd="0" presId="urn:microsoft.com/office/officeart/2009/layout/CircleArrowProcess"/>
    <dgm:cxn modelId="{F33E0BEB-C5AA-461F-B5A0-E283F7081B64}" type="presParOf" srcId="{DC08E161-159A-4A63-BD7A-71D319BE3988}" destId="{958D48A6-3775-4866-8C69-EF5CBC9A1E1D}" srcOrd="0" destOrd="0" presId="urn:microsoft.com/office/officeart/2009/layout/CircleArrowProcess"/>
    <dgm:cxn modelId="{0C0623C2-1762-40E8-A5D4-AC52DDB99C06}" type="presParOf" srcId="{4221B606-5164-45F6-AC0D-01EF882B32B2}" destId="{6D02FC0E-0F84-4A91-A8C5-AEA457F1E8E3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D8006F99-2934-4796-891A-40244AC810D3}" type="presOf" srcId="{6E2715F4-3DD9-4B02-9752-54BA0397C9E6}" destId="{1C0B7292-4E66-4CB5-AE71-29DB990D8F07}" srcOrd="0" destOrd="0" presId="urn:microsoft.com/office/officeart/2005/8/layout/chevron1"/>
    <dgm:cxn modelId="{0EAD0BD9-BC31-4F36-AB5A-B0B2F109F84B}" type="presOf" srcId="{B8CB46CC-9FBA-446D-879F-D7EFE3679E19}" destId="{66DBA2B8-669F-417C-AF70-AD3B97E0BC4E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0D2F54FB-8A28-462F-A68A-4D49D0E943E9}" type="presOf" srcId="{CDA3B7CD-8B77-49E4-B039-2EFDB0431A51}" destId="{B81B23A0-6549-4CAF-8854-A564D6137959}" srcOrd="0" destOrd="0" presId="urn:microsoft.com/office/officeart/2005/8/layout/chevron1"/>
    <dgm:cxn modelId="{70B47560-5418-4F66-91AE-FA5B0733E510}" type="presOf" srcId="{D18C5924-E8DE-421E-8A65-A8882D633761}" destId="{5911075B-8784-4529-98B3-D1243C2908A2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086D2126-43AD-493E-AAB1-4342C27C8889}" type="presOf" srcId="{D032004B-8186-44B3-B95A-AA3ED9E7DC96}" destId="{B270B2A1-92CE-4528-9E4F-E7B3A27AB47F}" srcOrd="0" destOrd="0" presId="urn:microsoft.com/office/officeart/2005/8/layout/chevron1"/>
    <dgm:cxn modelId="{4D88E84B-FB10-4CCC-A229-69603758F3B1}" type="presOf" srcId="{578CA90A-51C4-4DD9-9512-11EDEF76D6DD}" destId="{4CF0D4F9-E566-422E-BDF9-EDEB80489613}" srcOrd="0" destOrd="0" presId="urn:microsoft.com/office/officeart/2005/8/layout/chevron1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5BB4C1DF-8612-46A5-B2E3-6075907C1D7D}" type="presOf" srcId="{2B9D8334-0743-446F-B626-34B73F168968}" destId="{C1AEDB23-C7B1-43D2-BB0A-210663188C22}" srcOrd="0" destOrd="0" presId="urn:microsoft.com/office/officeart/2005/8/layout/chevron1"/>
    <dgm:cxn modelId="{A9D0FB09-AC06-4B57-9E09-2831F38112C3}" type="presOf" srcId="{BEC8F554-072C-4EB1-B48D-7230BFF31453}" destId="{9EC9A10D-11E0-4296-927F-A92831ED3DDA}" srcOrd="0" destOrd="0" presId="urn:microsoft.com/office/officeart/2005/8/layout/chevron1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0758C7F2-052B-4650-98C8-DE47159D1DC3}" type="presOf" srcId="{6E612972-CA55-4705-9CCD-6A61550F87E9}" destId="{CC957292-488C-4ED3-B534-385DAA9A096D}" srcOrd="0" destOrd="0" presId="urn:microsoft.com/office/officeart/2005/8/layout/chevron1"/>
    <dgm:cxn modelId="{33451648-BEAD-4751-8150-D77ED561A62A}" type="presParOf" srcId="{9EC9A10D-11E0-4296-927F-A92831ED3DDA}" destId="{4CF0D4F9-E566-422E-BDF9-EDEB80489613}" srcOrd="0" destOrd="0" presId="urn:microsoft.com/office/officeart/2005/8/layout/chevron1"/>
    <dgm:cxn modelId="{5D0FD290-D632-4B30-801D-19FAC3EB79E8}" type="presParOf" srcId="{9EC9A10D-11E0-4296-927F-A92831ED3DDA}" destId="{6E54E271-6966-4724-854A-78C748BC4D91}" srcOrd="1" destOrd="0" presId="urn:microsoft.com/office/officeart/2005/8/layout/chevron1"/>
    <dgm:cxn modelId="{9E4CC5EB-EA8C-42E9-9FFF-DC2675019B44}" type="presParOf" srcId="{9EC9A10D-11E0-4296-927F-A92831ED3DDA}" destId="{B270B2A1-92CE-4528-9E4F-E7B3A27AB47F}" srcOrd="2" destOrd="0" presId="urn:microsoft.com/office/officeart/2005/8/layout/chevron1"/>
    <dgm:cxn modelId="{70381138-11D2-46B1-8EF4-840AB2CC9FA8}" type="presParOf" srcId="{9EC9A10D-11E0-4296-927F-A92831ED3DDA}" destId="{1890747B-578C-4C67-BAE1-BE799BCA49BE}" srcOrd="3" destOrd="0" presId="urn:microsoft.com/office/officeart/2005/8/layout/chevron1"/>
    <dgm:cxn modelId="{D3083383-F6F1-4099-8EFB-C6D353F28FDB}" type="presParOf" srcId="{9EC9A10D-11E0-4296-927F-A92831ED3DDA}" destId="{1C0B7292-4E66-4CB5-AE71-29DB990D8F07}" srcOrd="4" destOrd="0" presId="urn:microsoft.com/office/officeart/2005/8/layout/chevron1"/>
    <dgm:cxn modelId="{BA75EDF6-7B56-4189-AB56-6CF67A15C3C7}" type="presParOf" srcId="{9EC9A10D-11E0-4296-927F-A92831ED3DDA}" destId="{96187555-25A9-4D77-9FC8-1AF0F3CAADA4}" srcOrd="5" destOrd="0" presId="urn:microsoft.com/office/officeart/2005/8/layout/chevron1"/>
    <dgm:cxn modelId="{5523F7A5-2C58-4EF3-8602-DD766EB74732}" type="presParOf" srcId="{9EC9A10D-11E0-4296-927F-A92831ED3DDA}" destId="{5911075B-8784-4529-98B3-D1243C2908A2}" srcOrd="6" destOrd="0" presId="urn:microsoft.com/office/officeart/2005/8/layout/chevron1"/>
    <dgm:cxn modelId="{ED2F23F6-D37A-4072-86D5-2C2DEC92BB4C}" type="presParOf" srcId="{9EC9A10D-11E0-4296-927F-A92831ED3DDA}" destId="{413E9B58-005A-40E9-8938-F28DC980B8A2}" srcOrd="7" destOrd="0" presId="urn:microsoft.com/office/officeart/2005/8/layout/chevron1"/>
    <dgm:cxn modelId="{B71CC167-E395-423A-B613-4AA988A61F3C}" type="presParOf" srcId="{9EC9A10D-11E0-4296-927F-A92831ED3DDA}" destId="{B81B23A0-6549-4CAF-8854-A564D6137959}" srcOrd="8" destOrd="0" presId="urn:microsoft.com/office/officeart/2005/8/layout/chevron1"/>
    <dgm:cxn modelId="{F209D8AD-4C65-41EF-9A2D-3155DE3086F6}" type="presParOf" srcId="{9EC9A10D-11E0-4296-927F-A92831ED3DDA}" destId="{4E4CFD2D-7ED5-44F3-B083-235B627565CB}" srcOrd="9" destOrd="0" presId="urn:microsoft.com/office/officeart/2005/8/layout/chevron1"/>
    <dgm:cxn modelId="{1DFED238-EDB5-45CA-A3A9-ECD8371E57FE}" type="presParOf" srcId="{9EC9A10D-11E0-4296-927F-A92831ED3DDA}" destId="{CC957292-488C-4ED3-B534-385DAA9A096D}" srcOrd="10" destOrd="0" presId="urn:microsoft.com/office/officeart/2005/8/layout/chevron1"/>
    <dgm:cxn modelId="{3D4067B8-31FA-446D-BC9C-E601CA237465}" type="presParOf" srcId="{9EC9A10D-11E0-4296-927F-A92831ED3DDA}" destId="{3FD0398C-A4EC-472A-BDAA-9ADB51267F7B}" srcOrd="11" destOrd="0" presId="urn:microsoft.com/office/officeart/2005/8/layout/chevron1"/>
    <dgm:cxn modelId="{D44D036E-2754-4344-91AF-896A2E734282}" type="presParOf" srcId="{9EC9A10D-11E0-4296-927F-A92831ED3DDA}" destId="{66DBA2B8-669F-417C-AF70-AD3B97E0BC4E}" srcOrd="12" destOrd="0" presId="urn:microsoft.com/office/officeart/2005/8/layout/chevron1"/>
    <dgm:cxn modelId="{32D40C20-843A-431E-831E-09A8E5E0B72F}" type="presParOf" srcId="{9EC9A10D-11E0-4296-927F-A92831ED3DDA}" destId="{8E6E38D2-30C2-476D-B64D-2F0A8A56C196}" srcOrd="13" destOrd="0" presId="urn:microsoft.com/office/officeart/2005/8/layout/chevron1"/>
    <dgm:cxn modelId="{38F4BE78-64A9-45DB-B5C9-A8BBB6FFACE2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31E7C05C-03C9-4D18-A9FA-E4FF5D3C441A}" type="presOf" srcId="{CDA3B7CD-8B77-49E4-B039-2EFDB0431A51}" destId="{B81B23A0-6549-4CAF-8854-A564D6137959}" srcOrd="0" destOrd="0" presId="urn:microsoft.com/office/officeart/2005/8/layout/chevron1"/>
    <dgm:cxn modelId="{E96D2B5D-7674-4B6B-867F-15D74DFF3CA5}" type="presOf" srcId="{BEC8F554-072C-4EB1-B48D-7230BFF31453}" destId="{9EC9A10D-11E0-4296-927F-A92831ED3DDA}" srcOrd="0" destOrd="0" presId="urn:microsoft.com/office/officeart/2005/8/layout/chevron1"/>
    <dgm:cxn modelId="{67D924E9-5D6F-4308-8E6B-215F4F61E77C}" type="presOf" srcId="{2B9D8334-0743-446F-B626-34B73F168968}" destId="{C1AEDB23-C7B1-43D2-BB0A-210663188C22}" srcOrd="0" destOrd="0" presId="urn:microsoft.com/office/officeart/2005/8/layout/chevron1"/>
    <dgm:cxn modelId="{2C6EB966-66C0-4681-8BCF-A1126A7E119D}" type="presOf" srcId="{578CA90A-51C4-4DD9-9512-11EDEF76D6DD}" destId="{4CF0D4F9-E566-422E-BDF9-EDEB80489613}" srcOrd="0" destOrd="0" presId="urn:microsoft.com/office/officeart/2005/8/layout/chevron1"/>
    <dgm:cxn modelId="{DE2643E3-842B-43BC-AD16-2510DFE039CD}" type="presOf" srcId="{D18C5924-E8DE-421E-8A65-A8882D633761}" destId="{5911075B-8784-4529-98B3-D1243C2908A2}" srcOrd="0" destOrd="0" presId="urn:microsoft.com/office/officeart/2005/8/layout/chevron1"/>
    <dgm:cxn modelId="{052C8691-67C1-4AEF-AB30-FD053D7027C6}" type="presOf" srcId="{B8CB46CC-9FBA-446D-879F-D7EFE3679E19}" destId="{66DBA2B8-669F-417C-AF70-AD3B97E0BC4E}" srcOrd="0" destOrd="0" presId="urn:microsoft.com/office/officeart/2005/8/layout/chevron1"/>
    <dgm:cxn modelId="{83BBB3A3-5A20-42A9-ADCA-58B787E9A59D}" type="presOf" srcId="{D032004B-8186-44B3-B95A-AA3ED9E7DC96}" destId="{B270B2A1-92CE-4528-9E4F-E7B3A27AB47F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8A34488D-7770-4691-B773-0738D62BAFCC}" type="presOf" srcId="{6E612972-CA55-4705-9CCD-6A61550F87E9}" destId="{CC957292-488C-4ED3-B534-385DAA9A096D}" srcOrd="0" destOrd="0" presId="urn:microsoft.com/office/officeart/2005/8/layout/chevron1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4AC48FF2-9201-4E32-A6D6-5C60C30B6EF2}" type="presOf" srcId="{6E2715F4-3DD9-4B02-9752-54BA0397C9E6}" destId="{1C0B7292-4E66-4CB5-AE71-29DB990D8F07}" srcOrd="0" destOrd="0" presId="urn:microsoft.com/office/officeart/2005/8/layout/chevron1"/>
    <dgm:cxn modelId="{D883EB94-8AF7-4236-8DF1-8FA7CA202AF9}" type="presParOf" srcId="{9EC9A10D-11E0-4296-927F-A92831ED3DDA}" destId="{4CF0D4F9-E566-422E-BDF9-EDEB80489613}" srcOrd="0" destOrd="0" presId="urn:microsoft.com/office/officeart/2005/8/layout/chevron1"/>
    <dgm:cxn modelId="{AFD69376-4D4A-4C5E-B194-9B63F5E602C3}" type="presParOf" srcId="{9EC9A10D-11E0-4296-927F-A92831ED3DDA}" destId="{6E54E271-6966-4724-854A-78C748BC4D91}" srcOrd="1" destOrd="0" presId="urn:microsoft.com/office/officeart/2005/8/layout/chevron1"/>
    <dgm:cxn modelId="{F56DAE66-BACD-4007-8AD9-8173AE35B2A0}" type="presParOf" srcId="{9EC9A10D-11E0-4296-927F-A92831ED3DDA}" destId="{B270B2A1-92CE-4528-9E4F-E7B3A27AB47F}" srcOrd="2" destOrd="0" presId="urn:microsoft.com/office/officeart/2005/8/layout/chevron1"/>
    <dgm:cxn modelId="{B2BF79E8-AFD0-4B02-A020-76627CB1F678}" type="presParOf" srcId="{9EC9A10D-11E0-4296-927F-A92831ED3DDA}" destId="{1890747B-578C-4C67-BAE1-BE799BCA49BE}" srcOrd="3" destOrd="0" presId="urn:microsoft.com/office/officeart/2005/8/layout/chevron1"/>
    <dgm:cxn modelId="{792358FD-40C5-459E-BD42-9C34914157E1}" type="presParOf" srcId="{9EC9A10D-11E0-4296-927F-A92831ED3DDA}" destId="{1C0B7292-4E66-4CB5-AE71-29DB990D8F07}" srcOrd="4" destOrd="0" presId="urn:microsoft.com/office/officeart/2005/8/layout/chevron1"/>
    <dgm:cxn modelId="{7016336E-26AC-4513-BE3F-EAACEAE764B3}" type="presParOf" srcId="{9EC9A10D-11E0-4296-927F-A92831ED3DDA}" destId="{96187555-25A9-4D77-9FC8-1AF0F3CAADA4}" srcOrd="5" destOrd="0" presId="urn:microsoft.com/office/officeart/2005/8/layout/chevron1"/>
    <dgm:cxn modelId="{E8A2B60A-1908-4E2A-AB8A-B63E331FEE42}" type="presParOf" srcId="{9EC9A10D-11E0-4296-927F-A92831ED3DDA}" destId="{5911075B-8784-4529-98B3-D1243C2908A2}" srcOrd="6" destOrd="0" presId="urn:microsoft.com/office/officeart/2005/8/layout/chevron1"/>
    <dgm:cxn modelId="{1F2232C0-4849-4DF8-86FD-99EE3EB04A3D}" type="presParOf" srcId="{9EC9A10D-11E0-4296-927F-A92831ED3DDA}" destId="{413E9B58-005A-40E9-8938-F28DC980B8A2}" srcOrd="7" destOrd="0" presId="urn:microsoft.com/office/officeart/2005/8/layout/chevron1"/>
    <dgm:cxn modelId="{85AE0B19-9787-4F16-9F69-E5E8D56E5153}" type="presParOf" srcId="{9EC9A10D-11E0-4296-927F-A92831ED3DDA}" destId="{B81B23A0-6549-4CAF-8854-A564D6137959}" srcOrd="8" destOrd="0" presId="urn:microsoft.com/office/officeart/2005/8/layout/chevron1"/>
    <dgm:cxn modelId="{C0BD5C73-3767-49C9-AE4E-9447A56C402E}" type="presParOf" srcId="{9EC9A10D-11E0-4296-927F-A92831ED3DDA}" destId="{4E4CFD2D-7ED5-44F3-B083-235B627565CB}" srcOrd="9" destOrd="0" presId="urn:microsoft.com/office/officeart/2005/8/layout/chevron1"/>
    <dgm:cxn modelId="{090D1047-8BB8-4BFE-BF29-0C4E44AC9E3F}" type="presParOf" srcId="{9EC9A10D-11E0-4296-927F-A92831ED3DDA}" destId="{CC957292-488C-4ED3-B534-385DAA9A096D}" srcOrd="10" destOrd="0" presId="urn:microsoft.com/office/officeart/2005/8/layout/chevron1"/>
    <dgm:cxn modelId="{A9BB82F0-EAD1-48A8-9404-31319CEDD716}" type="presParOf" srcId="{9EC9A10D-11E0-4296-927F-A92831ED3DDA}" destId="{3FD0398C-A4EC-472A-BDAA-9ADB51267F7B}" srcOrd="11" destOrd="0" presId="urn:microsoft.com/office/officeart/2005/8/layout/chevron1"/>
    <dgm:cxn modelId="{BA9E7889-0DF0-4F83-9E9E-3276B529D557}" type="presParOf" srcId="{9EC9A10D-11E0-4296-927F-A92831ED3DDA}" destId="{66DBA2B8-669F-417C-AF70-AD3B97E0BC4E}" srcOrd="12" destOrd="0" presId="urn:microsoft.com/office/officeart/2005/8/layout/chevron1"/>
    <dgm:cxn modelId="{376B9DF8-A550-43ED-BB4A-E4877539101E}" type="presParOf" srcId="{9EC9A10D-11E0-4296-927F-A92831ED3DDA}" destId="{8E6E38D2-30C2-476D-B64D-2F0A8A56C196}" srcOrd="13" destOrd="0" presId="urn:microsoft.com/office/officeart/2005/8/layout/chevron1"/>
    <dgm:cxn modelId="{DACE64CA-ED35-4523-87CA-EA41B9B18664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FB4243-7A79-490E-B8BF-C5D83FC1FC6C}" type="doc">
      <dgm:prSet loTypeId="urn:microsoft.com/office/officeart/2005/8/layout/vList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842163D3-2635-4C7F-B8F1-BF0B289BE23A}">
      <dgm:prSet phldrT="[ข้อความ]" custT="1"/>
      <dgm:spPr/>
      <dgm:t>
        <a:bodyPr/>
        <a:lstStyle/>
        <a:p>
          <a:pPr algn="l"/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กระบวนการพัฒนา</a:t>
          </a:r>
          <a:endParaRPr lang="th-TH" sz="2800" dirty="0"/>
        </a:p>
      </dgm:t>
    </dgm:pt>
    <dgm:pt modelId="{591FAD95-4B9A-4B1B-A774-F95F866A9989}" type="parTrans" cxnId="{10FA49F5-00A5-42EF-8B5C-F226E895618D}">
      <dgm:prSet/>
      <dgm:spPr/>
      <dgm:t>
        <a:bodyPr/>
        <a:lstStyle/>
        <a:p>
          <a:endParaRPr lang="th-TH"/>
        </a:p>
      </dgm:t>
    </dgm:pt>
    <dgm:pt modelId="{B1DCFECE-C54D-4CC6-841B-0B68F25908D3}" type="sibTrans" cxnId="{10FA49F5-00A5-42EF-8B5C-F226E895618D}">
      <dgm:prSet/>
      <dgm:spPr/>
      <dgm:t>
        <a:bodyPr/>
        <a:lstStyle/>
        <a:p>
          <a:endParaRPr lang="th-TH"/>
        </a:p>
      </dgm:t>
    </dgm:pt>
    <dgm:pt modelId="{BDFB0D20-92C5-497D-9D73-9CCA48B2302D}">
      <dgm:prSet phldrT="[ข้อความ]"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2800" dirty="0"/>
        </a:p>
      </dgm:t>
    </dgm:pt>
    <dgm:pt modelId="{052D7EFF-EBCF-49D9-8BF2-4C9050C6BA57}" type="parTrans" cxnId="{0F2B1D02-9FFD-492D-9B9A-20AF0C6526C0}">
      <dgm:prSet/>
      <dgm:spPr/>
      <dgm:t>
        <a:bodyPr/>
        <a:lstStyle/>
        <a:p>
          <a:endParaRPr lang="th-TH"/>
        </a:p>
      </dgm:t>
    </dgm:pt>
    <dgm:pt modelId="{9E4A105F-4535-44B0-9C60-44995B7795E4}" type="sibTrans" cxnId="{0F2B1D02-9FFD-492D-9B9A-20AF0C6526C0}">
      <dgm:prSet/>
      <dgm:spPr/>
      <dgm:t>
        <a:bodyPr/>
        <a:lstStyle/>
        <a:p>
          <a:endParaRPr lang="th-TH"/>
        </a:p>
      </dgm:t>
    </dgm:pt>
    <dgm:pt modelId="{AC9ADC46-0A5F-4EDD-931E-0C8FE39CBE2B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2800" dirty="0"/>
        </a:p>
      </dgm:t>
    </dgm:pt>
    <dgm:pt modelId="{467BCF87-2F34-41F2-A3D5-86F056B4010A}" type="parTrans" cxnId="{878E812C-FC04-401F-B3DA-F61E236B1865}">
      <dgm:prSet/>
      <dgm:spPr/>
      <dgm:t>
        <a:bodyPr/>
        <a:lstStyle/>
        <a:p>
          <a:endParaRPr lang="th-TH"/>
        </a:p>
      </dgm:t>
    </dgm:pt>
    <dgm:pt modelId="{679B2514-87B3-477E-832A-A0936C9B9620}" type="sibTrans" cxnId="{878E812C-FC04-401F-B3DA-F61E236B1865}">
      <dgm:prSet/>
      <dgm:spPr/>
      <dgm:t>
        <a:bodyPr/>
        <a:lstStyle/>
        <a:p>
          <a:endParaRPr lang="th-TH"/>
        </a:p>
      </dgm:t>
    </dgm:pt>
    <dgm:pt modelId="{F63DC1DB-206B-4810-88D4-AAB36C714A62}" type="pres">
      <dgm:prSet presAssocID="{2BFB4243-7A79-490E-B8BF-C5D83FC1FC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D39E1B5B-B5E7-4406-9CA4-69DAD867DE26}" type="pres">
      <dgm:prSet presAssocID="{842163D3-2635-4C7F-B8F1-BF0B289BE23A}" presName="parentText" presStyleLbl="node1" presStyleIdx="0" presStyleCnt="3" custLinFactNeighborY="-5621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73AC1C6-C7CF-40E2-9884-6E90C93B9375}" type="pres">
      <dgm:prSet presAssocID="{B1DCFECE-C54D-4CC6-841B-0B68F25908D3}" presName="spacer" presStyleCnt="0"/>
      <dgm:spPr/>
      <dgm:t>
        <a:bodyPr/>
        <a:lstStyle/>
        <a:p>
          <a:endParaRPr lang="th-TH"/>
        </a:p>
      </dgm:t>
    </dgm:pt>
    <dgm:pt modelId="{6FEB7B23-1528-421C-A3D3-D1A345F4FE8F}" type="pres">
      <dgm:prSet presAssocID="{BDFB0D20-92C5-497D-9D73-9CCA48B2302D}" presName="parentText" presStyleLbl="node1" presStyleIdx="1" presStyleCnt="3" custLinFactNeighborY="-4016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18761A3-62E2-4885-BEA0-6A242F651B01}" type="pres">
      <dgm:prSet presAssocID="{9E4A105F-4535-44B0-9C60-44995B7795E4}" presName="spacer" presStyleCnt="0"/>
      <dgm:spPr/>
      <dgm:t>
        <a:bodyPr/>
        <a:lstStyle/>
        <a:p>
          <a:endParaRPr lang="th-TH"/>
        </a:p>
      </dgm:t>
    </dgm:pt>
    <dgm:pt modelId="{C03172EF-D1FD-493A-B349-09EFC0C3AC5F}" type="pres">
      <dgm:prSet presAssocID="{AC9ADC46-0A5F-4EDD-931E-0C8FE39CBE2B}" presName="parentText" presStyleLbl="node1" presStyleIdx="2" presStyleCnt="3" custLinFactNeighborY="-34270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26C260D2-D28C-4FA5-859F-B9333C978C0B}" type="presOf" srcId="{BDFB0D20-92C5-497D-9D73-9CCA48B2302D}" destId="{6FEB7B23-1528-421C-A3D3-D1A345F4FE8F}" srcOrd="0" destOrd="0" presId="urn:microsoft.com/office/officeart/2005/8/layout/vList2"/>
    <dgm:cxn modelId="{0F2B1D02-9FFD-492D-9B9A-20AF0C6526C0}" srcId="{2BFB4243-7A79-490E-B8BF-C5D83FC1FC6C}" destId="{BDFB0D20-92C5-497D-9D73-9CCA48B2302D}" srcOrd="1" destOrd="0" parTransId="{052D7EFF-EBCF-49D9-8BF2-4C9050C6BA57}" sibTransId="{9E4A105F-4535-44B0-9C60-44995B7795E4}"/>
    <dgm:cxn modelId="{A43F921B-2ABD-4397-934E-F9B7BFE5D796}" type="presOf" srcId="{2BFB4243-7A79-490E-B8BF-C5D83FC1FC6C}" destId="{F63DC1DB-206B-4810-88D4-AAB36C714A62}" srcOrd="0" destOrd="0" presId="urn:microsoft.com/office/officeart/2005/8/layout/vList2"/>
    <dgm:cxn modelId="{878E812C-FC04-401F-B3DA-F61E236B1865}" srcId="{2BFB4243-7A79-490E-B8BF-C5D83FC1FC6C}" destId="{AC9ADC46-0A5F-4EDD-931E-0C8FE39CBE2B}" srcOrd="2" destOrd="0" parTransId="{467BCF87-2F34-41F2-A3D5-86F056B4010A}" sibTransId="{679B2514-87B3-477E-832A-A0936C9B9620}"/>
    <dgm:cxn modelId="{10FA49F5-00A5-42EF-8B5C-F226E895618D}" srcId="{2BFB4243-7A79-490E-B8BF-C5D83FC1FC6C}" destId="{842163D3-2635-4C7F-B8F1-BF0B289BE23A}" srcOrd="0" destOrd="0" parTransId="{591FAD95-4B9A-4B1B-A774-F95F866A9989}" sibTransId="{B1DCFECE-C54D-4CC6-841B-0B68F25908D3}"/>
    <dgm:cxn modelId="{6968D9DD-D803-4502-86E6-44A6DEC7FD4F}" type="presOf" srcId="{842163D3-2635-4C7F-B8F1-BF0B289BE23A}" destId="{D39E1B5B-B5E7-4406-9CA4-69DAD867DE26}" srcOrd="0" destOrd="0" presId="urn:microsoft.com/office/officeart/2005/8/layout/vList2"/>
    <dgm:cxn modelId="{19B5BF59-7C52-4B71-8A3C-42D3E2E3E1D2}" type="presOf" srcId="{AC9ADC46-0A5F-4EDD-931E-0C8FE39CBE2B}" destId="{C03172EF-D1FD-493A-B349-09EFC0C3AC5F}" srcOrd="0" destOrd="0" presId="urn:microsoft.com/office/officeart/2005/8/layout/vList2"/>
    <dgm:cxn modelId="{621CE3B4-C4E8-4BA4-867E-8F8C344C9DA2}" type="presParOf" srcId="{F63DC1DB-206B-4810-88D4-AAB36C714A62}" destId="{D39E1B5B-B5E7-4406-9CA4-69DAD867DE26}" srcOrd="0" destOrd="0" presId="urn:microsoft.com/office/officeart/2005/8/layout/vList2"/>
    <dgm:cxn modelId="{B9920823-E651-459A-8F41-5DE6DB01894B}" type="presParOf" srcId="{F63DC1DB-206B-4810-88D4-AAB36C714A62}" destId="{C73AC1C6-C7CF-40E2-9884-6E90C93B9375}" srcOrd="1" destOrd="0" presId="urn:microsoft.com/office/officeart/2005/8/layout/vList2"/>
    <dgm:cxn modelId="{6482FC7D-CA59-4EAE-8415-3648246FA5CD}" type="presParOf" srcId="{F63DC1DB-206B-4810-88D4-AAB36C714A62}" destId="{6FEB7B23-1528-421C-A3D3-D1A345F4FE8F}" srcOrd="2" destOrd="0" presId="urn:microsoft.com/office/officeart/2005/8/layout/vList2"/>
    <dgm:cxn modelId="{469AD137-6D46-4133-84B4-7D2493270A71}" type="presParOf" srcId="{F63DC1DB-206B-4810-88D4-AAB36C714A62}" destId="{818761A3-62E2-4885-BEA0-6A242F651B01}" srcOrd="3" destOrd="0" presId="urn:microsoft.com/office/officeart/2005/8/layout/vList2"/>
    <dgm:cxn modelId="{02811E0D-C7B8-43B8-A8F6-71F937D6294D}" type="presParOf" srcId="{F63DC1DB-206B-4810-88D4-AAB36C714A62}" destId="{C03172EF-D1FD-493A-B349-09EFC0C3AC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57A8A89-25E3-4997-B735-4584C18163C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FEE310D9-E8DC-46A2-9480-B103AEA53B81}">
      <dgm:prSet phldrT="[ข้อความ]" custT="1"/>
      <dgm:spPr>
        <a:solidFill>
          <a:schemeClr val="accent3"/>
        </a:solidFill>
      </dgm:spPr>
      <dgm:t>
        <a:bodyPr/>
        <a:lstStyle/>
        <a:p>
          <a:pPr algn="ctr"/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การจ้างงาน</a:t>
          </a:r>
          <a:endParaRPr lang="th-TH" sz="28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DC33507-18FF-466B-AA86-D4449256BCD5}" type="parTrans" cxnId="{EF57B62A-CE9A-4125-9CE9-8918F093CBA5}">
      <dgm:prSet/>
      <dgm:spPr/>
      <dgm:t>
        <a:bodyPr/>
        <a:lstStyle/>
        <a:p>
          <a:endParaRPr lang="th-TH"/>
        </a:p>
      </dgm:t>
    </dgm:pt>
    <dgm:pt modelId="{593D089F-9004-475D-BAF5-45B2817A1F6E}" type="sibTrans" cxnId="{EF57B62A-CE9A-4125-9CE9-8918F093CBA5}">
      <dgm:prSet/>
      <dgm:spPr/>
      <dgm:t>
        <a:bodyPr/>
        <a:lstStyle/>
        <a:p>
          <a:endParaRPr lang="th-TH"/>
        </a:p>
      </dgm:t>
    </dgm:pt>
    <dgm:pt modelId="{D78086DB-EE68-4F90-9033-BF1DF1E875B3}">
      <dgm:prSet phldrT="[ข้อความ]"/>
      <dgm:spPr/>
      <dgm:t>
        <a:bodyPr/>
        <a:lstStyle/>
        <a:p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45681213-1139-437E-8E0D-DA53F0E448EC}" type="parTrans" cxnId="{D5EA79BD-B85D-405E-9B7F-1D8AF3A07456}">
      <dgm:prSet/>
      <dgm:spPr/>
      <dgm:t>
        <a:bodyPr/>
        <a:lstStyle/>
        <a:p>
          <a:endParaRPr lang="th-TH"/>
        </a:p>
      </dgm:t>
    </dgm:pt>
    <dgm:pt modelId="{0B5EE7D8-C5A3-44E5-957C-6E6B6EDCFD3D}" type="sibTrans" cxnId="{D5EA79BD-B85D-405E-9B7F-1D8AF3A07456}">
      <dgm:prSet/>
      <dgm:spPr/>
      <dgm:t>
        <a:bodyPr/>
        <a:lstStyle/>
        <a:p>
          <a:endParaRPr lang="th-TH"/>
        </a:p>
      </dgm:t>
    </dgm:pt>
    <dgm:pt modelId="{9D9673A4-816E-4843-B1A7-C4CC734B0480}" type="pres">
      <dgm:prSet presAssocID="{E57A8A89-25E3-4997-B735-4584C18163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763B71-3626-4D81-8802-2E09697B357B}" type="pres">
      <dgm:prSet presAssocID="{FEE310D9-E8DC-46A2-9480-B103AEA53B81}" presName="parentText" presStyleLbl="node1" presStyleIdx="0" presStyleCnt="1" custLinFactNeighborY="33702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447B7E0-5E50-41A5-B858-AF38E79BB137}" type="pres">
      <dgm:prSet presAssocID="{FEE310D9-E8DC-46A2-9480-B103AEA53B8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EF57B62A-CE9A-4125-9CE9-8918F093CBA5}" srcId="{E57A8A89-25E3-4997-B735-4584C18163CC}" destId="{FEE310D9-E8DC-46A2-9480-B103AEA53B81}" srcOrd="0" destOrd="0" parTransId="{0DC33507-18FF-466B-AA86-D4449256BCD5}" sibTransId="{593D089F-9004-475D-BAF5-45B2817A1F6E}"/>
    <dgm:cxn modelId="{D5EA79BD-B85D-405E-9B7F-1D8AF3A07456}" srcId="{FEE310D9-E8DC-46A2-9480-B103AEA53B81}" destId="{D78086DB-EE68-4F90-9033-BF1DF1E875B3}" srcOrd="0" destOrd="0" parTransId="{45681213-1139-437E-8E0D-DA53F0E448EC}" sibTransId="{0B5EE7D8-C5A3-44E5-957C-6E6B6EDCFD3D}"/>
    <dgm:cxn modelId="{367698DD-37AE-4E72-8495-7D80A688EA14}" type="presOf" srcId="{E57A8A89-25E3-4997-B735-4584C18163CC}" destId="{9D9673A4-816E-4843-B1A7-C4CC734B0480}" srcOrd="0" destOrd="0" presId="urn:microsoft.com/office/officeart/2005/8/layout/vList2"/>
    <dgm:cxn modelId="{CFD0379F-DC40-4A26-BD12-4C0FFD7D0084}" type="presOf" srcId="{D78086DB-EE68-4F90-9033-BF1DF1E875B3}" destId="{1447B7E0-5E50-41A5-B858-AF38E79BB137}" srcOrd="0" destOrd="0" presId="urn:microsoft.com/office/officeart/2005/8/layout/vList2"/>
    <dgm:cxn modelId="{5108EEAB-A23E-4CFD-9EBD-31B58B802DA9}" type="presOf" srcId="{FEE310D9-E8DC-46A2-9480-B103AEA53B81}" destId="{03763B71-3626-4D81-8802-2E09697B357B}" srcOrd="0" destOrd="0" presId="urn:microsoft.com/office/officeart/2005/8/layout/vList2"/>
    <dgm:cxn modelId="{FFB1B191-5D67-470D-BBF5-9AF25A756C83}" type="presParOf" srcId="{9D9673A4-816E-4843-B1A7-C4CC734B0480}" destId="{03763B71-3626-4D81-8802-2E09697B357B}" srcOrd="0" destOrd="0" presId="urn:microsoft.com/office/officeart/2005/8/layout/vList2"/>
    <dgm:cxn modelId="{5A86AFA6-FCDA-4A60-807D-0B6A676F7DB4}" type="presParOf" srcId="{9D9673A4-816E-4843-B1A7-C4CC734B0480}" destId="{1447B7E0-5E50-41A5-B858-AF38E79BB1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1F93FA10-8CF2-4943-832B-F0A42C5549E7}" type="presOf" srcId="{6E2715F4-3DD9-4B02-9752-54BA0397C9E6}" destId="{1C0B7292-4E66-4CB5-AE71-29DB990D8F07}" srcOrd="0" destOrd="0" presId="urn:microsoft.com/office/officeart/2005/8/layout/chevron1"/>
    <dgm:cxn modelId="{0F42EBED-955C-4AE2-AEBF-0ACC32282C13}" type="presOf" srcId="{578CA90A-51C4-4DD9-9512-11EDEF76D6DD}" destId="{4CF0D4F9-E566-422E-BDF9-EDEB80489613}" srcOrd="0" destOrd="0" presId="urn:microsoft.com/office/officeart/2005/8/layout/chevron1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4E3D8D62-DA8F-4175-9E35-0F8C1EEB1327}" type="presOf" srcId="{2B9D8334-0743-446F-B626-34B73F168968}" destId="{C1AEDB23-C7B1-43D2-BB0A-210663188C22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82569418-E915-4938-B854-22A31D1492A9}" type="presOf" srcId="{BEC8F554-072C-4EB1-B48D-7230BFF31453}" destId="{9EC9A10D-11E0-4296-927F-A92831ED3DDA}" srcOrd="0" destOrd="0" presId="urn:microsoft.com/office/officeart/2005/8/layout/chevron1"/>
    <dgm:cxn modelId="{4CE3C8A1-E760-48F5-95D3-D26ABC33EFFE}" type="presOf" srcId="{6E612972-CA55-4705-9CCD-6A61550F87E9}" destId="{CC957292-488C-4ED3-B534-385DAA9A096D}" srcOrd="0" destOrd="0" presId="urn:microsoft.com/office/officeart/2005/8/layout/chevron1"/>
    <dgm:cxn modelId="{B23BB0FC-DF05-4C5B-9CC8-67D80B575F6A}" type="presOf" srcId="{CDA3B7CD-8B77-49E4-B039-2EFDB0431A51}" destId="{B81B23A0-6549-4CAF-8854-A564D6137959}" srcOrd="0" destOrd="0" presId="urn:microsoft.com/office/officeart/2005/8/layout/chevron1"/>
    <dgm:cxn modelId="{2C533717-DF3D-4194-95D9-EAB28AC1CA02}" type="presOf" srcId="{D032004B-8186-44B3-B95A-AA3ED9E7DC96}" destId="{B270B2A1-92CE-4528-9E4F-E7B3A27AB47F}" srcOrd="0" destOrd="0" presId="urn:microsoft.com/office/officeart/2005/8/layout/chevron1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80A7BEB9-7968-452E-AD78-6889384796C1}" type="presOf" srcId="{D18C5924-E8DE-421E-8A65-A8882D633761}" destId="{5911075B-8784-4529-98B3-D1243C2908A2}" srcOrd="0" destOrd="0" presId="urn:microsoft.com/office/officeart/2005/8/layout/chevron1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7988FBA2-31B7-4D4B-AAC4-FBC78AC63CDE}" type="presOf" srcId="{B8CB46CC-9FBA-446D-879F-D7EFE3679E19}" destId="{66DBA2B8-669F-417C-AF70-AD3B97E0BC4E}" srcOrd="0" destOrd="0" presId="urn:microsoft.com/office/officeart/2005/8/layout/chevron1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DB0499D9-B1D2-4E31-A830-24988C8A02B9}" type="presParOf" srcId="{9EC9A10D-11E0-4296-927F-A92831ED3DDA}" destId="{4CF0D4F9-E566-422E-BDF9-EDEB80489613}" srcOrd="0" destOrd="0" presId="urn:microsoft.com/office/officeart/2005/8/layout/chevron1"/>
    <dgm:cxn modelId="{A94DEB5F-998F-47EF-8EB9-328886163CE2}" type="presParOf" srcId="{9EC9A10D-11E0-4296-927F-A92831ED3DDA}" destId="{6E54E271-6966-4724-854A-78C748BC4D91}" srcOrd="1" destOrd="0" presId="urn:microsoft.com/office/officeart/2005/8/layout/chevron1"/>
    <dgm:cxn modelId="{19415BF3-CD70-4D80-839D-EA2B065370D8}" type="presParOf" srcId="{9EC9A10D-11E0-4296-927F-A92831ED3DDA}" destId="{B270B2A1-92CE-4528-9E4F-E7B3A27AB47F}" srcOrd="2" destOrd="0" presId="urn:microsoft.com/office/officeart/2005/8/layout/chevron1"/>
    <dgm:cxn modelId="{5808E520-DB45-4CE8-8B1C-54CB7B62EA4E}" type="presParOf" srcId="{9EC9A10D-11E0-4296-927F-A92831ED3DDA}" destId="{1890747B-578C-4C67-BAE1-BE799BCA49BE}" srcOrd="3" destOrd="0" presId="urn:microsoft.com/office/officeart/2005/8/layout/chevron1"/>
    <dgm:cxn modelId="{629C5AFC-21B1-4CBF-8B71-5C38770620C0}" type="presParOf" srcId="{9EC9A10D-11E0-4296-927F-A92831ED3DDA}" destId="{1C0B7292-4E66-4CB5-AE71-29DB990D8F07}" srcOrd="4" destOrd="0" presId="urn:microsoft.com/office/officeart/2005/8/layout/chevron1"/>
    <dgm:cxn modelId="{5C1062BA-4BE3-4BF5-9ACB-24969BF5A0B2}" type="presParOf" srcId="{9EC9A10D-11E0-4296-927F-A92831ED3DDA}" destId="{96187555-25A9-4D77-9FC8-1AF0F3CAADA4}" srcOrd="5" destOrd="0" presId="urn:microsoft.com/office/officeart/2005/8/layout/chevron1"/>
    <dgm:cxn modelId="{66B1F7E8-E772-4CD5-9D0D-ACB637FA2CDE}" type="presParOf" srcId="{9EC9A10D-11E0-4296-927F-A92831ED3DDA}" destId="{5911075B-8784-4529-98B3-D1243C2908A2}" srcOrd="6" destOrd="0" presId="urn:microsoft.com/office/officeart/2005/8/layout/chevron1"/>
    <dgm:cxn modelId="{F3B21257-0DCC-4874-A3A7-2028A3EA53C7}" type="presParOf" srcId="{9EC9A10D-11E0-4296-927F-A92831ED3DDA}" destId="{413E9B58-005A-40E9-8938-F28DC980B8A2}" srcOrd="7" destOrd="0" presId="urn:microsoft.com/office/officeart/2005/8/layout/chevron1"/>
    <dgm:cxn modelId="{E505FD7C-2C1F-47C5-BAB2-19CA0A6A76D7}" type="presParOf" srcId="{9EC9A10D-11E0-4296-927F-A92831ED3DDA}" destId="{B81B23A0-6549-4CAF-8854-A564D6137959}" srcOrd="8" destOrd="0" presId="urn:microsoft.com/office/officeart/2005/8/layout/chevron1"/>
    <dgm:cxn modelId="{6B291C10-7B39-48EF-9F56-D334CDD1A3B9}" type="presParOf" srcId="{9EC9A10D-11E0-4296-927F-A92831ED3DDA}" destId="{4E4CFD2D-7ED5-44F3-B083-235B627565CB}" srcOrd="9" destOrd="0" presId="urn:microsoft.com/office/officeart/2005/8/layout/chevron1"/>
    <dgm:cxn modelId="{310314B7-20E0-4600-8501-696DB10C8AFA}" type="presParOf" srcId="{9EC9A10D-11E0-4296-927F-A92831ED3DDA}" destId="{CC957292-488C-4ED3-B534-385DAA9A096D}" srcOrd="10" destOrd="0" presId="urn:microsoft.com/office/officeart/2005/8/layout/chevron1"/>
    <dgm:cxn modelId="{B01813F4-942E-4F4B-B181-DF2F18A65858}" type="presParOf" srcId="{9EC9A10D-11E0-4296-927F-A92831ED3DDA}" destId="{3FD0398C-A4EC-472A-BDAA-9ADB51267F7B}" srcOrd="11" destOrd="0" presId="urn:microsoft.com/office/officeart/2005/8/layout/chevron1"/>
    <dgm:cxn modelId="{636A7B58-4B82-4B36-AA19-EF3363C5B6C3}" type="presParOf" srcId="{9EC9A10D-11E0-4296-927F-A92831ED3DDA}" destId="{66DBA2B8-669F-417C-AF70-AD3B97E0BC4E}" srcOrd="12" destOrd="0" presId="urn:microsoft.com/office/officeart/2005/8/layout/chevron1"/>
    <dgm:cxn modelId="{CBE2FE47-B7EC-4AC2-BC5A-615C279EF710}" type="presParOf" srcId="{9EC9A10D-11E0-4296-927F-A92831ED3DDA}" destId="{8E6E38D2-30C2-476D-B64D-2F0A8A56C196}" srcOrd="13" destOrd="0" presId="urn:microsoft.com/office/officeart/2005/8/layout/chevron1"/>
    <dgm:cxn modelId="{7ECAA0E8-3373-4BF3-937B-99C7E03DF4B7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57A8A89-25E3-4997-B735-4584C18163C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FEE310D9-E8DC-46A2-9480-B103AEA53B81}">
      <dgm:prSet phldrT="[ข้อความ]" custT="1"/>
      <dgm:spPr>
        <a:solidFill>
          <a:schemeClr val="accent3"/>
        </a:solidFill>
      </dgm:spPr>
      <dgm:t>
        <a:bodyPr/>
        <a:lstStyle/>
        <a:p>
          <a:pPr algn="ctr"/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การรับงาน</a:t>
          </a:r>
          <a:endParaRPr lang="th-TH" sz="28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DC33507-18FF-466B-AA86-D4449256BCD5}" type="parTrans" cxnId="{EF57B62A-CE9A-4125-9CE9-8918F093CBA5}">
      <dgm:prSet/>
      <dgm:spPr/>
      <dgm:t>
        <a:bodyPr/>
        <a:lstStyle/>
        <a:p>
          <a:endParaRPr lang="th-TH"/>
        </a:p>
      </dgm:t>
    </dgm:pt>
    <dgm:pt modelId="{593D089F-9004-475D-BAF5-45B2817A1F6E}" type="sibTrans" cxnId="{EF57B62A-CE9A-4125-9CE9-8918F093CBA5}">
      <dgm:prSet/>
      <dgm:spPr/>
      <dgm:t>
        <a:bodyPr/>
        <a:lstStyle/>
        <a:p>
          <a:endParaRPr lang="th-TH"/>
        </a:p>
      </dgm:t>
    </dgm:pt>
    <dgm:pt modelId="{D78086DB-EE68-4F90-9033-BF1DF1E875B3}">
      <dgm:prSet phldrT="[ข้อความ]"/>
      <dgm:spPr/>
      <dgm:t>
        <a:bodyPr/>
        <a:lstStyle/>
        <a:p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45681213-1139-437E-8E0D-DA53F0E448EC}" type="parTrans" cxnId="{D5EA79BD-B85D-405E-9B7F-1D8AF3A07456}">
      <dgm:prSet/>
      <dgm:spPr/>
      <dgm:t>
        <a:bodyPr/>
        <a:lstStyle/>
        <a:p>
          <a:endParaRPr lang="th-TH"/>
        </a:p>
      </dgm:t>
    </dgm:pt>
    <dgm:pt modelId="{0B5EE7D8-C5A3-44E5-957C-6E6B6EDCFD3D}" type="sibTrans" cxnId="{D5EA79BD-B85D-405E-9B7F-1D8AF3A07456}">
      <dgm:prSet/>
      <dgm:spPr/>
      <dgm:t>
        <a:bodyPr/>
        <a:lstStyle/>
        <a:p>
          <a:endParaRPr lang="th-TH"/>
        </a:p>
      </dgm:t>
    </dgm:pt>
    <dgm:pt modelId="{9D9673A4-816E-4843-B1A7-C4CC734B0480}" type="pres">
      <dgm:prSet presAssocID="{E57A8A89-25E3-4997-B735-4584C18163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03763B71-3626-4D81-8802-2E09697B357B}" type="pres">
      <dgm:prSet presAssocID="{FEE310D9-E8DC-46A2-9480-B103AEA53B81}" presName="parentText" presStyleLbl="node1" presStyleIdx="0" presStyleCnt="1" custLinFactNeighborY="33702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447B7E0-5E50-41A5-B858-AF38E79BB137}" type="pres">
      <dgm:prSet presAssocID="{FEE310D9-E8DC-46A2-9480-B103AEA53B8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EF57B62A-CE9A-4125-9CE9-8918F093CBA5}" srcId="{E57A8A89-25E3-4997-B735-4584C18163CC}" destId="{FEE310D9-E8DC-46A2-9480-B103AEA53B81}" srcOrd="0" destOrd="0" parTransId="{0DC33507-18FF-466B-AA86-D4449256BCD5}" sibTransId="{593D089F-9004-475D-BAF5-45B2817A1F6E}"/>
    <dgm:cxn modelId="{7B7130DE-FD3A-41D2-A0A5-E9049CD0470F}" type="presOf" srcId="{E57A8A89-25E3-4997-B735-4584C18163CC}" destId="{9D9673A4-816E-4843-B1A7-C4CC734B0480}" srcOrd="0" destOrd="0" presId="urn:microsoft.com/office/officeart/2005/8/layout/vList2"/>
    <dgm:cxn modelId="{CEFD0D14-3226-4D38-8355-5A75765BFD93}" type="presOf" srcId="{FEE310D9-E8DC-46A2-9480-B103AEA53B81}" destId="{03763B71-3626-4D81-8802-2E09697B357B}" srcOrd="0" destOrd="0" presId="urn:microsoft.com/office/officeart/2005/8/layout/vList2"/>
    <dgm:cxn modelId="{D5EA79BD-B85D-405E-9B7F-1D8AF3A07456}" srcId="{FEE310D9-E8DC-46A2-9480-B103AEA53B81}" destId="{D78086DB-EE68-4F90-9033-BF1DF1E875B3}" srcOrd="0" destOrd="0" parTransId="{45681213-1139-437E-8E0D-DA53F0E448EC}" sibTransId="{0B5EE7D8-C5A3-44E5-957C-6E6B6EDCFD3D}"/>
    <dgm:cxn modelId="{941F8EE3-E3C1-4FB1-9282-4CECC6FCBF71}" type="presOf" srcId="{D78086DB-EE68-4F90-9033-BF1DF1E875B3}" destId="{1447B7E0-5E50-41A5-B858-AF38E79BB137}" srcOrd="0" destOrd="0" presId="urn:microsoft.com/office/officeart/2005/8/layout/vList2"/>
    <dgm:cxn modelId="{3122F366-77EB-46EE-8621-44CE376BD17F}" type="presParOf" srcId="{9D9673A4-816E-4843-B1A7-C4CC734B0480}" destId="{03763B71-3626-4D81-8802-2E09697B357B}" srcOrd="0" destOrd="0" presId="urn:microsoft.com/office/officeart/2005/8/layout/vList2"/>
    <dgm:cxn modelId="{DE6763D1-F4AF-48E7-A2D3-430764A7313B}" type="presParOf" srcId="{9D9673A4-816E-4843-B1A7-C4CC734B0480}" destId="{1447B7E0-5E50-41A5-B858-AF38E79BB1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C5FA772-EBB9-438A-B693-E9C57C393830}" type="presOf" srcId="{D032004B-8186-44B3-B95A-AA3ED9E7DC96}" destId="{B270B2A1-92CE-4528-9E4F-E7B3A27AB47F}" srcOrd="0" destOrd="0" presId="urn:microsoft.com/office/officeart/2005/8/layout/chevron1"/>
    <dgm:cxn modelId="{33526B16-4A2F-481E-8A9E-E6110DF70B03}" type="presOf" srcId="{578CA90A-51C4-4DD9-9512-11EDEF76D6DD}" destId="{4CF0D4F9-E566-422E-BDF9-EDEB80489613}" srcOrd="0" destOrd="0" presId="urn:microsoft.com/office/officeart/2005/8/layout/chevron1"/>
    <dgm:cxn modelId="{5F39D31A-3F45-4F73-9B9A-FA6C56D0097F}" type="presOf" srcId="{D18C5924-E8DE-421E-8A65-A8882D633761}" destId="{5911075B-8784-4529-98B3-D1243C2908A2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EF8BEA35-0ABB-4F8F-8DF3-33DBE7C13E34}" type="presOf" srcId="{6E2715F4-3DD9-4B02-9752-54BA0397C9E6}" destId="{1C0B7292-4E66-4CB5-AE71-29DB990D8F07}" srcOrd="0" destOrd="0" presId="urn:microsoft.com/office/officeart/2005/8/layout/chevron1"/>
    <dgm:cxn modelId="{C55DA882-F733-4726-80AE-0CD1EAEA272A}" type="presOf" srcId="{B8CB46CC-9FBA-446D-879F-D7EFE3679E19}" destId="{66DBA2B8-669F-417C-AF70-AD3B97E0BC4E}" srcOrd="0" destOrd="0" presId="urn:microsoft.com/office/officeart/2005/8/layout/chevron1"/>
    <dgm:cxn modelId="{ABCB5E72-39BC-465D-AAF5-90260197599D}" type="presOf" srcId="{BEC8F554-072C-4EB1-B48D-7230BFF31453}" destId="{9EC9A10D-11E0-4296-927F-A92831ED3DDA}" srcOrd="0" destOrd="0" presId="urn:microsoft.com/office/officeart/2005/8/layout/chevron1"/>
    <dgm:cxn modelId="{CAD8BBC4-719B-4657-801E-8C6AB76D6D4D}" type="presOf" srcId="{CDA3B7CD-8B77-49E4-B039-2EFDB0431A51}" destId="{B81B23A0-6549-4CAF-8854-A564D6137959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FF4FE159-F345-4DB3-B883-FE79DF1143C4}" type="presOf" srcId="{6E612972-CA55-4705-9CCD-6A61550F87E9}" destId="{CC957292-488C-4ED3-B534-385DAA9A096D}" srcOrd="0" destOrd="0" presId="urn:microsoft.com/office/officeart/2005/8/layout/chevron1"/>
    <dgm:cxn modelId="{604369F7-A0AA-43B6-A069-C444D3B5E3B3}" type="presOf" srcId="{2B9D8334-0743-446F-B626-34B73F168968}" destId="{C1AEDB23-C7B1-43D2-BB0A-210663188C22}" srcOrd="0" destOrd="0" presId="urn:microsoft.com/office/officeart/2005/8/layout/chevron1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B14F6F8C-3B65-4246-BA22-91B1B12DE1DE}" type="presParOf" srcId="{9EC9A10D-11E0-4296-927F-A92831ED3DDA}" destId="{4CF0D4F9-E566-422E-BDF9-EDEB80489613}" srcOrd="0" destOrd="0" presId="urn:microsoft.com/office/officeart/2005/8/layout/chevron1"/>
    <dgm:cxn modelId="{A615394C-E0BE-4DF8-9386-FF8D86A217A3}" type="presParOf" srcId="{9EC9A10D-11E0-4296-927F-A92831ED3DDA}" destId="{6E54E271-6966-4724-854A-78C748BC4D91}" srcOrd="1" destOrd="0" presId="urn:microsoft.com/office/officeart/2005/8/layout/chevron1"/>
    <dgm:cxn modelId="{53F3B177-B973-43F2-AB7A-DAF709C0F9B2}" type="presParOf" srcId="{9EC9A10D-11E0-4296-927F-A92831ED3DDA}" destId="{B270B2A1-92CE-4528-9E4F-E7B3A27AB47F}" srcOrd="2" destOrd="0" presId="urn:microsoft.com/office/officeart/2005/8/layout/chevron1"/>
    <dgm:cxn modelId="{EB2B4725-85E0-4EC6-AF99-8ABDD4BC41A9}" type="presParOf" srcId="{9EC9A10D-11E0-4296-927F-A92831ED3DDA}" destId="{1890747B-578C-4C67-BAE1-BE799BCA49BE}" srcOrd="3" destOrd="0" presId="urn:microsoft.com/office/officeart/2005/8/layout/chevron1"/>
    <dgm:cxn modelId="{F6CBCCCB-3828-49CD-B2B1-F1B9708E1025}" type="presParOf" srcId="{9EC9A10D-11E0-4296-927F-A92831ED3DDA}" destId="{1C0B7292-4E66-4CB5-AE71-29DB990D8F07}" srcOrd="4" destOrd="0" presId="urn:microsoft.com/office/officeart/2005/8/layout/chevron1"/>
    <dgm:cxn modelId="{193C47EB-E2EF-4773-A30F-3B5E30723C79}" type="presParOf" srcId="{9EC9A10D-11E0-4296-927F-A92831ED3DDA}" destId="{96187555-25A9-4D77-9FC8-1AF0F3CAADA4}" srcOrd="5" destOrd="0" presId="urn:microsoft.com/office/officeart/2005/8/layout/chevron1"/>
    <dgm:cxn modelId="{DBBBCF39-FFCA-48CB-B278-2FCD19080F09}" type="presParOf" srcId="{9EC9A10D-11E0-4296-927F-A92831ED3DDA}" destId="{5911075B-8784-4529-98B3-D1243C2908A2}" srcOrd="6" destOrd="0" presId="urn:microsoft.com/office/officeart/2005/8/layout/chevron1"/>
    <dgm:cxn modelId="{A591C7D0-34FD-4727-8076-04F05C516612}" type="presParOf" srcId="{9EC9A10D-11E0-4296-927F-A92831ED3DDA}" destId="{413E9B58-005A-40E9-8938-F28DC980B8A2}" srcOrd="7" destOrd="0" presId="urn:microsoft.com/office/officeart/2005/8/layout/chevron1"/>
    <dgm:cxn modelId="{E0F4E00D-31D2-482A-995F-30B85B3318DB}" type="presParOf" srcId="{9EC9A10D-11E0-4296-927F-A92831ED3DDA}" destId="{B81B23A0-6549-4CAF-8854-A564D6137959}" srcOrd="8" destOrd="0" presId="urn:microsoft.com/office/officeart/2005/8/layout/chevron1"/>
    <dgm:cxn modelId="{B8831099-33D2-4677-910F-3BCA668758EA}" type="presParOf" srcId="{9EC9A10D-11E0-4296-927F-A92831ED3DDA}" destId="{4E4CFD2D-7ED5-44F3-B083-235B627565CB}" srcOrd="9" destOrd="0" presId="urn:microsoft.com/office/officeart/2005/8/layout/chevron1"/>
    <dgm:cxn modelId="{00795AC7-7CC5-480E-A9F4-FCA5A55A80B9}" type="presParOf" srcId="{9EC9A10D-11E0-4296-927F-A92831ED3DDA}" destId="{CC957292-488C-4ED3-B534-385DAA9A096D}" srcOrd="10" destOrd="0" presId="urn:microsoft.com/office/officeart/2005/8/layout/chevron1"/>
    <dgm:cxn modelId="{A19A01FD-6B8A-405A-9C51-906F75F6939F}" type="presParOf" srcId="{9EC9A10D-11E0-4296-927F-A92831ED3DDA}" destId="{3FD0398C-A4EC-472A-BDAA-9ADB51267F7B}" srcOrd="11" destOrd="0" presId="urn:microsoft.com/office/officeart/2005/8/layout/chevron1"/>
    <dgm:cxn modelId="{26FD4521-4750-4D61-B3E6-74371C0A4D73}" type="presParOf" srcId="{9EC9A10D-11E0-4296-927F-A92831ED3DDA}" destId="{66DBA2B8-669F-417C-AF70-AD3B97E0BC4E}" srcOrd="12" destOrd="0" presId="urn:microsoft.com/office/officeart/2005/8/layout/chevron1"/>
    <dgm:cxn modelId="{ACE088AC-D088-473C-9F7E-6DAFAD52D5C5}" type="presParOf" srcId="{9EC9A10D-11E0-4296-927F-A92831ED3DDA}" destId="{8E6E38D2-30C2-476D-B64D-2F0A8A56C196}" srcOrd="13" destOrd="0" presId="urn:microsoft.com/office/officeart/2005/8/layout/chevron1"/>
    <dgm:cxn modelId="{1F7D98FE-BF2D-43C5-9178-811D1C0F45C7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BFB4243-7A79-490E-B8BF-C5D83FC1FC6C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842163D3-2635-4C7F-B8F1-BF0B289BE23A}">
      <dgm:prSet phldrT="[ข้อความ]" custT="1"/>
      <dgm:spPr/>
      <dgm:t>
        <a:bodyPr/>
        <a:lstStyle/>
        <a:p>
          <a:pPr algn="l"/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1.เก็บความต้องการ</a:t>
          </a:r>
          <a:endParaRPr lang="th-TH" sz="2800" dirty="0"/>
        </a:p>
      </dgm:t>
    </dgm:pt>
    <dgm:pt modelId="{591FAD95-4B9A-4B1B-A774-F95F866A9989}" type="parTrans" cxnId="{10FA49F5-00A5-42EF-8B5C-F226E895618D}">
      <dgm:prSet/>
      <dgm:spPr/>
      <dgm:t>
        <a:bodyPr/>
        <a:lstStyle/>
        <a:p>
          <a:endParaRPr lang="th-TH"/>
        </a:p>
      </dgm:t>
    </dgm:pt>
    <dgm:pt modelId="{B1DCFECE-C54D-4CC6-841B-0B68F25908D3}" type="sibTrans" cxnId="{10FA49F5-00A5-42EF-8B5C-F226E895618D}">
      <dgm:prSet/>
      <dgm:spPr/>
      <dgm:t>
        <a:bodyPr/>
        <a:lstStyle/>
        <a:p>
          <a:endParaRPr lang="th-TH"/>
        </a:p>
      </dgm:t>
    </dgm:pt>
    <dgm:pt modelId="{BDFB0D20-92C5-497D-9D73-9CCA48B2302D}">
      <dgm:prSet phldrT="[ข้อความ]"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2.วิเคาะห์ความต้องการและออกแบบระบบ</a:t>
          </a:r>
          <a:endParaRPr lang="th-TH" sz="2800" dirty="0"/>
        </a:p>
      </dgm:t>
    </dgm:pt>
    <dgm:pt modelId="{052D7EFF-EBCF-49D9-8BF2-4C9050C6BA57}" type="parTrans" cxnId="{0F2B1D02-9FFD-492D-9B9A-20AF0C6526C0}">
      <dgm:prSet/>
      <dgm:spPr/>
      <dgm:t>
        <a:bodyPr/>
        <a:lstStyle/>
        <a:p>
          <a:endParaRPr lang="th-TH"/>
        </a:p>
      </dgm:t>
    </dgm:pt>
    <dgm:pt modelId="{9E4A105F-4535-44B0-9C60-44995B7795E4}" type="sibTrans" cxnId="{0F2B1D02-9FFD-492D-9B9A-20AF0C6526C0}">
      <dgm:prSet/>
      <dgm:spPr/>
      <dgm:t>
        <a:bodyPr/>
        <a:lstStyle/>
        <a:p>
          <a:endParaRPr lang="th-TH"/>
        </a:p>
      </dgm:t>
    </dgm:pt>
    <dgm:pt modelId="{AC9ADC46-0A5F-4EDD-931E-0C8FE39CBE2B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3.พัฒนาระบบ</a:t>
          </a:r>
          <a:endParaRPr lang="th-TH" sz="2800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467BCF87-2F34-41F2-A3D5-86F056B4010A}" type="parTrans" cxnId="{878E812C-FC04-401F-B3DA-F61E236B1865}">
      <dgm:prSet/>
      <dgm:spPr/>
      <dgm:t>
        <a:bodyPr/>
        <a:lstStyle/>
        <a:p>
          <a:endParaRPr lang="th-TH"/>
        </a:p>
      </dgm:t>
    </dgm:pt>
    <dgm:pt modelId="{679B2514-87B3-477E-832A-A0936C9B9620}" type="sibTrans" cxnId="{878E812C-FC04-401F-B3DA-F61E236B1865}">
      <dgm:prSet/>
      <dgm:spPr/>
      <dgm:t>
        <a:bodyPr/>
        <a:lstStyle/>
        <a:p>
          <a:endParaRPr lang="th-TH"/>
        </a:p>
      </dgm:t>
    </dgm:pt>
    <dgm:pt modelId="{EB2C1F86-094C-4826-8C5E-BE1C63FA7C00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4.ทดสอบระบบ</a:t>
          </a:r>
          <a:endParaRPr lang="th-TH" sz="28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4706CE90-EB17-47B9-B283-DF79CE6746C4}" type="parTrans" cxnId="{7C04DD0B-2C94-498D-ABD2-D53CEF13E950}">
      <dgm:prSet/>
      <dgm:spPr/>
      <dgm:t>
        <a:bodyPr/>
        <a:lstStyle/>
        <a:p>
          <a:endParaRPr lang="th-TH"/>
        </a:p>
      </dgm:t>
    </dgm:pt>
    <dgm:pt modelId="{D4F0B5EB-6FC0-427D-8888-F26A8DE9D3C1}" type="sibTrans" cxnId="{7C04DD0B-2C94-498D-ABD2-D53CEF13E950}">
      <dgm:prSet/>
      <dgm:spPr/>
      <dgm:t>
        <a:bodyPr/>
        <a:lstStyle/>
        <a:p>
          <a:endParaRPr lang="th-TH"/>
        </a:p>
      </dgm:t>
    </dgm:pt>
    <dgm:pt modelId="{CD512F0A-79B6-4E03-A57A-5BF6CC754F51}">
      <dgm:prSet custT="1"/>
      <dgm:spPr/>
      <dgm:t>
        <a:bodyPr/>
        <a:lstStyle/>
        <a:p>
          <a:r>
            <a:rPr lang="th-TH" sz="2800" b="1" dirty="0" smtClean="0">
              <a:solidFill>
                <a:schemeClr val="bg1"/>
              </a:solidFill>
              <a:latin typeface="TH Niramit AS" panose="02000506000000020004" pitchFamily="2" charset="-34"/>
              <a:cs typeface="TH Niramit AS" panose="02000506000000020004" pitchFamily="2" charset="-34"/>
            </a:rPr>
            <a:t>5.การบำรุงรักษา</a:t>
          </a:r>
          <a:endParaRPr lang="th-TH" sz="28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5B8CD53B-6513-4FA4-8A16-58AA02290240}" type="parTrans" cxnId="{CC73D54E-5F7E-488B-97F4-2B453707F99E}">
      <dgm:prSet/>
      <dgm:spPr/>
      <dgm:t>
        <a:bodyPr/>
        <a:lstStyle/>
        <a:p>
          <a:endParaRPr lang="th-TH"/>
        </a:p>
      </dgm:t>
    </dgm:pt>
    <dgm:pt modelId="{E43A4948-86CE-47F7-AF23-C3F756E5DBB6}" type="sibTrans" cxnId="{CC73D54E-5F7E-488B-97F4-2B453707F99E}">
      <dgm:prSet/>
      <dgm:spPr/>
      <dgm:t>
        <a:bodyPr/>
        <a:lstStyle/>
        <a:p>
          <a:endParaRPr lang="th-TH"/>
        </a:p>
      </dgm:t>
    </dgm:pt>
    <dgm:pt modelId="{F63DC1DB-206B-4810-88D4-AAB36C714A62}" type="pres">
      <dgm:prSet presAssocID="{2BFB4243-7A79-490E-B8BF-C5D83FC1FC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D39E1B5B-B5E7-4406-9CA4-69DAD867DE26}" type="pres">
      <dgm:prSet presAssocID="{842163D3-2635-4C7F-B8F1-BF0B289BE23A}" presName="parentText" presStyleLbl="node1" presStyleIdx="0" presStyleCnt="5" custLinFactNeighborY="-2273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73AC1C6-C7CF-40E2-9884-6E90C93B9375}" type="pres">
      <dgm:prSet presAssocID="{B1DCFECE-C54D-4CC6-841B-0B68F25908D3}" presName="spacer" presStyleCnt="0"/>
      <dgm:spPr/>
      <dgm:t>
        <a:bodyPr/>
        <a:lstStyle/>
        <a:p>
          <a:endParaRPr lang="th-TH"/>
        </a:p>
      </dgm:t>
    </dgm:pt>
    <dgm:pt modelId="{6FEB7B23-1528-421C-A3D3-D1A345F4FE8F}" type="pres">
      <dgm:prSet presAssocID="{BDFB0D20-92C5-497D-9D73-9CCA48B2302D}" presName="parentText" presStyleLbl="node1" presStyleIdx="1" presStyleCnt="5" custLinFactNeighborY="-22652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18761A3-62E2-4885-BEA0-6A242F651B01}" type="pres">
      <dgm:prSet presAssocID="{9E4A105F-4535-44B0-9C60-44995B7795E4}" presName="spacer" presStyleCnt="0"/>
      <dgm:spPr/>
      <dgm:t>
        <a:bodyPr/>
        <a:lstStyle/>
        <a:p>
          <a:endParaRPr lang="th-TH"/>
        </a:p>
      </dgm:t>
    </dgm:pt>
    <dgm:pt modelId="{C03172EF-D1FD-493A-B349-09EFC0C3AC5F}" type="pres">
      <dgm:prSet presAssocID="{AC9ADC46-0A5F-4EDD-931E-0C8FE39CBE2B}" presName="parentText" presStyleLbl="node1" presStyleIdx="2" presStyleCnt="5" custLinFactNeighborY="-47499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CAD4412-23DD-44C3-9865-360A6BF0C69E}" type="pres">
      <dgm:prSet presAssocID="{679B2514-87B3-477E-832A-A0936C9B9620}" presName="spacer" presStyleCnt="0"/>
      <dgm:spPr/>
    </dgm:pt>
    <dgm:pt modelId="{70BA8518-E666-4F68-98DF-D7A001387029}" type="pres">
      <dgm:prSet presAssocID="{EB2C1F86-094C-4826-8C5E-BE1C63FA7C00}" presName="parentText" presStyleLbl="node1" presStyleIdx="3" presStyleCnt="5" custLinFactNeighborY="-84992">
        <dgm:presLayoutVars>
          <dgm:chMax val="0"/>
          <dgm:bulletEnabled val="1"/>
        </dgm:presLayoutVars>
      </dgm:prSet>
      <dgm:spPr/>
    </dgm:pt>
    <dgm:pt modelId="{6A9E5AA0-C810-434A-916D-149FE81B3F69}" type="pres">
      <dgm:prSet presAssocID="{D4F0B5EB-6FC0-427D-8888-F26A8DE9D3C1}" presName="spacer" presStyleCnt="0"/>
      <dgm:spPr/>
    </dgm:pt>
    <dgm:pt modelId="{31BD2E9C-3D88-45C3-B098-B5B3E3DCA5B4}" type="pres">
      <dgm:prSet presAssocID="{CD512F0A-79B6-4E03-A57A-5BF6CC754F51}" presName="parentText" presStyleLbl="node1" presStyleIdx="4" presStyleCnt="5" custLinFactY="-151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AF915534-7B86-455F-B036-074C934F3038}" type="presOf" srcId="{EB2C1F86-094C-4826-8C5E-BE1C63FA7C00}" destId="{70BA8518-E666-4F68-98DF-D7A001387029}" srcOrd="0" destOrd="0" presId="urn:microsoft.com/office/officeart/2005/8/layout/vList2"/>
    <dgm:cxn modelId="{77B521D2-97CD-4821-B3DF-15B00C332D09}" type="presOf" srcId="{BDFB0D20-92C5-497D-9D73-9CCA48B2302D}" destId="{6FEB7B23-1528-421C-A3D3-D1A345F4FE8F}" srcOrd="0" destOrd="0" presId="urn:microsoft.com/office/officeart/2005/8/layout/vList2"/>
    <dgm:cxn modelId="{0F2B1D02-9FFD-492D-9B9A-20AF0C6526C0}" srcId="{2BFB4243-7A79-490E-B8BF-C5D83FC1FC6C}" destId="{BDFB0D20-92C5-497D-9D73-9CCA48B2302D}" srcOrd="1" destOrd="0" parTransId="{052D7EFF-EBCF-49D9-8BF2-4C9050C6BA57}" sibTransId="{9E4A105F-4535-44B0-9C60-44995B7795E4}"/>
    <dgm:cxn modelId="{CA4329B3-5B8C-4705-A2C8-0DCD50E713F3}" type="presOf" srcId="{2BFB4243-7A79-490E-B8BF-C5D83FC1FC6C}" destId="{F63DC1DB-206B-4810-88D4-AAB36C714A62}" srcOrd="0" destOrd="0" presId="urn:microsoft.com/office/officeart/2005/8/layout/vList2"/>
    <dgm:cxn modelId="{7BA8939C-64D1-4BB9-A850-D9DA1654606D}" type="presOf" srcId="{CD512F0A-79B6-4E03-A57A-5BF6CC754F51}" destId="{31BD2E9C-3D88-45C3-B098-B5B3E3DCA5B4}" srcOrd="0" destOrd="0" presId="urn:microsoft.com/office/officeart/2005/8/layout/vList2"/>
    <dgm:cxn modelId="{878E812C-FC04-401F-B3DA-F61E236B1865}" srcId="{2BFB4243-7A79-490E-B8BF-C5D83FC1FC6C}" destId="{AC9ADC46-0A5F-4EDD-931E-0C8FE39CBE2B}" srcOrd="2" destOrd="0" parTransId="{467BCF87-2F34-41F2-A3D5-86F056B4010A}" sibTransId="{679B2514-87B3-477E-832A-A0936C9B9620}"/>
    <dgm:cxn modelId="{10FA49F5-00A5-42EF-8B5C-F226E895618D}" srcId="{2BFB4243-7A79-490E-B8BF-C5D83FC1FC6C}" destId="{842163D3-2635-4C7F-B8F1-BF0B289BE23A}" srcOrd="0" destOrd="0" parTransId="{591FAD95-4B9A-4B1B-A774-F95F866A9989}" sibTransId="{B1DCFECE-C54D-4CC6-841B-0B68F25908D3}"/>
    <dgm:cxn modelId="{7C04DD0B-2C94-498D-ABD2-D53CEF13E950}" srcId="{2BFB4243-7A79-490E-B8BF-C5D83FC1FC6C}" destId="{EB2C1F86-094C-4826-8C5E-BE1C63FA7C00}" srcOrd="3" destOrd="0" parTransId="{4706CE90-EB17-47B9-B283-DF79CE6746C4}" sibTransId="{D4F0B5EB-6FC0-427D-8888-F26A8DE9D3C1}"/>
    <dgm:cxn modelId="{8CE0C63B-F5F7-4850-965F-5C6BD5695869}" type="presOf" srcId="{842163D3-2635-4C7F-B8F1-BF0B289BE23A}" destId="{D39E1B5B-B5E7-4406-9CA4-69DAD867DE26}" srcOrd="0" destOrd="0" presId="urn:microsoft.com/office/officeart/2005/8/layout/vList2"/>
    <dgm:cxn modelId="{93A5901B-2B99-4E28-8402-7C2F7C4048A0}" type="presOf" srcId="{AC9ADC46-0A5F-4EDD-931E-0C8FE39CBE2B}" destId="{C03172EF-D1FD-493A-B349-09EFC0C3AC5F}" srcOrd="0" destOrd="0" presId="urn:microsoft.com/office/officeart/2005/8/layout/vList2"/>
    <dgm:cxn modelId="{CC73D54E-5F7E-488B-97F4-2B453707F99E}" srcId="{2BFB4243-7A79-490E-B8BF-C5D83FC1FC6C}" destId="{CD512F0A-79B6-4E03-A57A-5BF6CC754F51}" srcOrd="4" destOrd="0" parTransId="{5B8CD53B-6513-4FA4-8A16-58AA02290240}" sibTransId="{E43A4948-86CE-47F7-AF23-C3F756E5DBB6}"/>
    <dgm:cxn modelId="{8A678266-C9A1-4D15-94A3-00DF7266472C}" type="presParOf" srcId="{F63DC1DB-206B-4810-88D4-AAB36C714A62}" destId="{D39E1B5B-B5E7-4406-9CA4-69DAD867DE26}" srcOrd="0" destOrd="0" presId="urn:microsoft.com/office/officeart/2005/8/layout/vList2"/>
    <dgm:cxn modelId="{F44D8C99-2E51-4B5E-B941-EB980543682C}" type="presParOf" srcId="{F63DC1DB-206B-4810-88D4-AAB36C714A62}" destId="{C73AC1C6-C7CF-40E2-9884-6E90C93B9375}" srcOrd="1" destOrd="0" presId="urn:microsoft.com/office/officeart/2005/8/layout/vList2"/>
    <dgm:cxn modelId="{A64A6EE4-044E-4743-BE0B-5EEC86B75A47}" type="presParOf" srcId="{F63DC1DB-206B-4810-88D4-AAB36C714A62}" destId="{6FEB7B23-1528-421C-A3D3-D1A345F4FE8F}" srcOrd="2" destOrd="0" presId="urn:microsoft.com/office/officeart/2005/8/layout/vList2"/>
    <dgm:cxn modelId="{4C655009-71C4-4CE5-920D-A4B595BE56F8}" type="presParOf" srcId="{F63DC1DB-206B-4810-88D4-AAB36C714A62}" destId="{818761A3-62E2-4885-BEA0-6A242F651B01}" srcOrd="3" destOrd="0" presId="urn:microsoft.com/office/officeart/2005/8/layout/vList2"/>
    <dgm:cxn modelId="{0DBEBD9E-7D2E-470E-A846-8629E8D1D612}" type="presParOf" srcId="{F63DC1DB-206B-4810-88D4-AAB36C714A62}" destId="{C03172EF-D1FD-493A-B349-09EFC0C3AC5F}" srcOrd="4" destOrd="0" presId="urn:microsoft.com/office/officeart/2005/8/layout/vList2"/>
    <dgm:cxn modelId="{648EF3B5-28F6-4BD4-8E7B-743103EED9D8}" type="presParOf" srcId="{F63DC1DB-206B-4810-88D4-AAB36C714A62}" destId="{7CAD4412-23DD-44C3-9865-360A6BF0C69E}" srcOrd="5" destOrd="0" presId="urn:microsoft.com/office/officeart/2005/8/layout/vList2"/>
    <dgm:cxn modelId="{6C54985F-34FF-47F2-9073-6AE3124C5F32}" type="presParOf" srcId="{F63DC1DB-206B-4810-88D4-AAB36C714A62}" destId="{70BA8518-E666-4F68-98DF-D7A001387029}" srcOrd="6" destOrd="0" presId="urn:microsoft.com/office/officeart/2005/8/layout/vList2"/>
    <dgm:cxn modelId="{15B45C8D-5184-4D5B-BFDA-2ADC48A63095}" type="presParOf" srcId="{F63DC1DB-206B-4810-88D4-AAB36C714A62}" destId="{6A9E5AA0-C810-434A-916D-149FE81B3F69}" srcOrd="7" destOrd="0" presId="urn:microsoft.com/office/officeart/2005/8/layout/vList2"/>
    <dgm:cxn modelId="{A37DD131-DECA-42E9-80DF-9A607E8073D2}" type="presParOf" srcId="{F63DC1DB-206B-4810-88D4-AAB36C714A62}" destId="{31BD2E9C-3D88-45C3-B098-B5B3E3DCA5B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441CB38-141D-4822-809D-4BDB13A1DD12}" type="presOf" srcId="{578CA90A-51C4-4DD9-9512-11EDEF76D6DD}" destId="{4CF0D4F9-E566-422E-BDF9-EDEB80489613}" srcOrd="0" destOrd="0" presId="urn:microsoft.com/office/officeart/2005/8/layout/chevron1"/>
    <dgm:cxn modelId="{A9701B03-A227-4755-8C86-1F7B78D41A4D}" type="presOf" srcId="{6E2715F4-3DD9-4B02-9752-54BA0397C9E6}" destId="{1C0B7292-4E66-4CB5-AE71-29DB990D8F07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B843B6BB-1B7C-4385-80CE-F1DEEE89431C}" type="presOf" srcId="{BEC8F554-072C-4EB1-B48D-7230BFF31453}" destId="{9EC9A10D-11E0-4296-927F-A92831ED3DDA}" srcOrd="0" destOrd="0" presId="urn:microsoft.com/office/officeart/2005/8/layout/chevron1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44FFE7EC-185E-475B-80A2-809C7BA46FD5}" type="presOf" srcId="{CDA3B7CD-8B77-49E4-B039-2EFDB0431A51}" destId="{B81B23A0-6549-4CAF-8854-A564D6137959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F2544E0D-41AA-441F-8D20-60CEFC7FE84D}" type="presOf" srcId="{D18C5924-E8DE-421E-8A65-A8882D633761}" destId="{5911075B-8784-4529-98B3-D1243C2908A2}" srcOrd="0" destOrd="0" presId="urn:microsoft.com/office/officeart/2005/8/layout/chevron1"/>
    <dgm:cxn modelId="{C61F93FE-56CF-4F58-8AD5-5AAF952851B3}" type="presOf" srcId="{6E612972-CA55-4705-9CCD-6A61550F87E9}" destId="{CC957292-488C-4ED3-B534-385DAA9A096D}" srcOrd="0" destOrd="0" presId="urn:microsoft.com/office/officeart/2005/8/layout/chevron1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A78AC00-D242-47D5-B6E4-17AC399C2BB2}" type="presOf" srcId="{2B9D8334-0743-446F-B626-34B73F168968}" destId="{C1AEDB23-C7B1-43D2-BB0A-210663188C22}" srcOrd="0" destOrd="0" presId="urn:microsoft.com/office/officeart/2005/8/layout/chevron1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DF1468B0-5656-4966-A835-744A67A865DD}" type="presOf" srcId="{B8CB46CC-9FBA-446D-879F-D7EFE3679E19}" destId="{66DBA2B8-669F-417C-AF70-AD3B97E0BC4E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6094DE30-085D-474F-AD75-2A852AB33B99}" type="presOf" srcId="{D032004B-8186-44B3-B95A-AA3ED9E7DC96}" destId="{B270B2A1-92CE-4528-9E4F-E7B3A27AB47F}" srcOrd="0" destOrd="0" presId="urn:microsoft.com/office/officeart/2005/8/layout/chevron1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D8AC6383-E98D-44F1-8B6F-FE69A4827C18}" type="presParOf" srcId="{9EC9A10D-11E0-4296-927F-A92831ED3DDA}" destId="{4CF0D4F9-E566-422E-BDF9-EDEB80489613}" srcOrd="0" destOrd="0" presId="urn:microsoft.com/office/officeart/2005/8/layout/chevron1"/>
    <dgm:cxn modelId="{E13A8A9E-E0C5-4618-8934-F50878C4501A}" type="presParOf" srcId="{9EC9A10D-11E0-4296-927F-A92831ED3DDA}" destId="{6E54E271-6966-4724-854A-78C748BC4D91}" srcOrd="1" destOrd="0" presId="urn:microsoft.com/office/officeart/2005/8/layout/chevron1"/>
    <dgm:cxn modelId="{5217FECA-DB52-4B29-8AEE-DC21EE20C790}" type="presParOf" srcId="{9EC9A10D-11E0-4296-927F-A92831ED3DDA}" destId="{B270B2A1-92CE-4528-9E4F-E7B3A27AB47F}" srcOrd="2" destOrd="0" presId="urn:microsoft.com/office/officeart/2005/8/layout/chevron1"/>
    <dgm:cxn modelId="{8C94D399-0D34-47D5-B89E-1D2D029792AB}" type="presParOf" srcId="{9EC9A10D-11E0-4296-927F-A92831ED3DDA}" destId="{1890747B-578C-4C67-BAE1-BE799BCA49BE}" srcOrd="3" destOrd="0" presId="urn:microsoft.com/office/officeart/2005/8/layout/chevron1"/>
    <dgm:cxn modelId="{CD0AA864-7AB7-4B0A-A2CA-0C5478F56212}" type="presParOf" srcId="{9EC9A10D-11E0-4296-927F-A92831ED3DDA}" destId="{1C0B7292-4E66-4CB5-AE71-29DB990D8F07}" srcOrd="4" destOrd="0" presId="urn:microsoft.com/office/officeart/2005/8/layout/chevron1"/>
    <dgm:cxn modelId="{AAEBE0C5-DDC2-4D15-B29A-4D5D6D1CCD9C}" type="presParOf" srcId="{9EC9A10D-11E0-4296-927F-A92831ED3DDA}" destId="{96187555-25A9-4D77-9FC8-1AF0F3CAADA4}" srcOrd="5" destOrd="0" presId="urn:microsoft.com/office/officeart/2005/8/layout/chevron1"/>
    <dgm:cxn modelId="{38484436-EF43-4A53-97D8-2EF02249EF1E}" type="presParOf" srcId="{9EC9A10D-11E0-4296-927F-A92831ED3DDA}" destId="{5911075B-8784-4529-98B3-D1243C2908A2}" srcOrd="6" destOrd="0" presId="urn:microsoft.com/office/officeart/2005/8/layout/chevron1"/>
    <dgm:cxn modelId="{FF9CCD7B-F9B6-4F35-875F-97B23BED16C8}" type="presParOf" srcId="{9EC9A10D-11E0-4296-927F-A92831ED3DDA}" destId="{413E9B58-005A-40E9-8938-F28DC980B8A2}" srcOrd="7" destOrd="0" presId="urn:microsoft.com/office/officeart/2005/8/layout/chevron1"/>
    <dgm:cxn modelId="{97569D23-9359-4245-AB32-DDEB457FC586}" type="presParOf" srcId="{9EC9A10D-11E0-4296-927F-A92831ED3DDA}" destId="{B81B23A0-6549-4CAF-8854-A564D6137959}" srcOrd="8" destOrd="0" presId="urn:microsoft.com/office/officeart/2005/8/layout/chevron1"/>
    <dgm:cxn modelId="{BC0D7FEC-B415-4EF9-9AB5-CE58D1051F78}" type="presParOf" srcId="{9EC9A10D-11E0-4296-927F-A92831ED3DDA}" destId="{4E4CFD2D-7ED5-44F3-B083-235B627565CB}" srcOrd="9" destOrd="0" presId="urn:microsoft.com/office/officeart/2005/8/layout/chevron1"/>
    <dgm:cxn modelId="{0F087430-12E3-436C-9891-566A9C132496}" type="presParOf" srcId="{9EC9A10D-11E0-4296-927F-A92831ED3DDA}" destId="{CC957292-488C-4ED3-B534-385DAA9A096D}" srcOrd="10" destOrd="0" presId="urn:microsoft.com/office/officeart/2005/8/layout/chevron1"/>
    <dgm:cxn modelId="{6644DF2D-B80C-4A31-AED7-5B3A11DD181F}" type="presParOf" srcId="{9EC9A10D-11E0-4296-927F-A92831ED3DDA}" destId="{3FD0398C-A4EC-472A-BDAA-9ADB51267F7B}" srcOrd="11" destOrd="0" presId="urn:microsoft.com/office/officeart/2005/8/layout/chevron1"/>
    <dgm:cxn modelId="{D332404E-D54E-43CB-96D2-76B4E75806BE}" type="presParOf" srcId="{9EC9A10D-11E0-4296-927F-A92831ED3DDA}" destId="{66DBA2B8-669F-417C-AF70-AD3B97E0BC4E}" srcOrd="12" destOrd="0" presId="urn:microsoft.com/office/officeart/2005/8/layout/chevron1"/>
    <dgm:cxn modelId="{8987DDDB-1E4C-4ABF-85FB-F638C9CD3858}" type="presParOf" srcId="{9EC9A10D-11E0-4296-927F-A92831ED3DDA}" destId="{8E6E38D2-30C2-476D-B64D-2F0A8A56C196}" srcOrd="13" destOrd="0" presId="urn:microsoft.com/office/officeart/2005/8/layout/chevron1"/>
    <dgm:cxn modelId="{B2F02F49-8569-4A90-BDDE-CB441913A77C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3FEC1198-22F5-49A4-BB77-8E9E2A1E1DF3}" type="presOf" srcId="{BEC8F554-072C-4EB1-B48D-7230BFF31453}" destId="{9EC9A10D-11E0-4296-927F-A92831ED3DDA}" srcOrd="0" destOrd="0" presId="urn:microsoft.com/office/officeart/2005/8/layout/chevron1"/>
    <dgm:cxn modelId="{177DFBD8-1ACF-492E-AB26-52683A4192BC}" type="presOf" srcId="{D032004B-8186-44B3-B95A-AA3ED9E7DC96}" destId="{B270B2A1-92CE-4528-9E4F-E7B3A27AB47F}" srcOrd="0" destOrd="0" presId="urn:microsoft.com/office/officeart/2005/8/layout/chevron1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6034B711-D06C-47DE-9833-D83D8C04F37E}" type="presOf" srcId="{D18C5924-E8DE-421E-8A65-A8882D633761}" destId="{5911075B-8784-4529-98B3-D1243C2908A2}" srcOrd="0" destOrd="0" presId="urn:microsoft.com/office/officeart/2005/8/layout/chevron1"/>
    <dgm:cxn modelId="{9F7239FA-638D-4C68-9CF4-F581BCC6D801}" type="presOf" srcId="{6E2715F4-3DD9-4B02-9752-54BA0397C9E6}" destId="{1C0B7292-4E66-4CB5-AE71-29DB990D8F07}" srcOrd="0" destOrd="0" presId="urn:microsoft.com/office/officeart/2005/8/layout/chevron1"/>
    <dgm:cxn modelId="{3B812EBF-177E-41D7-BE6B-28CA149A50C9}" type="presOf" srcId="{CDA3B7CD-8B77-49E4-B039-2EFDB0431A51}" destId="{B81B23A0-6549-4CAF-8854-A564D6137959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6B7EF200-7660-4085-A910-EBA500913562}" type="presOf" srcId="{B8CB46CC-9FBA-446D-879F-D7EFE3679E19}" destId="{66DBA2B8-669F-417C-AF70-AD3B97E0BC4E}" srcOrd="0" destOrd="0" presId="urn:microsoft.com/office/officeart/2005/8/layout/chevron1"/>
    <dgm:cxn modelId="{A7AD4C7A-A84B-41BB-9DA5-1C6C98A44E90}" type="presOf" srcId="{2B9D8334-0743-446F-B626-34B73F168968}" destId="{C1AEDB23-C7B1-43D2-BB0A-210663188C22}" srcOrd="0" destOrd="0" presId="urn:microsoft.com/office/officeart/2005/8/layout/chevron1"/>
    <dgm:cxn modelId="{ABBD225E-0AA8-4A61-8E47-F8FE72103EB3}" type="presOf" srcId="{578CA90A-51C4-4DD9-9512-11EDEF76D6DD}" destId="{4CF0D4F9-E566-422E-BDF9-EDEB80489613}" srcOrd="0" destOrd="0" presId="urn:microsoft.com/office/officeart/2005/8/layout/chevron1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37DE0EB9-50C3-4867-9DF5-FF17179CBA13}" type="presOf" srcId="{6E612972-CA55-4705-9CCD-6A61550F87E9}" destId="{CC957292-488C-4ED3-B534-385DAA9A096D}" srcOrd="0" destOrd="0" presId="urn:microsoft.com/office/officeart/2005/8/layout/chevron1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D850FA77-1280-4F22-8E1D-AFFBFBF7D573}" type="presParOf" srcId="{9EC9A10D-11E0-4296-927F-A92831ED3DDA}" destId="{4CF0D4F9-E566-422E-BDF9-EDEB80489613}" srcOrd="0" destOrd="0" presId="urn:microsoft.com/office/officeart/2005/8/layout/chevron1"/>
    <dgm:cxn modelId="{BADC2CC1-E3A9-4FEE-BE25-01A88277106E}" type="presParOf" srcId="{9EC9A10D-11E0-4296-927F-A92831ED3DDA}" destId="{6E54E271-6966-4724-854A-78C748BC4D91}" srcOrd="1" destOrd="0" presId="urn:microsoft.com/office/officeart/2005/8/layout/chevron1"/>
    <dgm:cxn modelId="{4EEBD237-F867-406D-AA1E-665B28932917}" type="presParOf" srcId="{9EC9A10D-11E0-4296-927F-A92831ED3DDA}" destId="{B270B2A1-92CE-4528-9E4F-E7B3A27AB47F}" srcOrd="2" destOrd="0" presId="urn:microsoft.com/office/officeart/2005/8/layout/chevron1"/>
    <dgm:cxn modelId="{476F33E2-611A-4DC4-A093-304C328D8E2B}" type="presParOf" srcId="{9EC9A10D-11E0-4296-927F-A92831ED3DDA}" destId="{1890747B-578C-4C67-BAE1-BE799BCA49BE}" srcOrd="3" destOrd="0" presId="urn:microsoft.com/office/officeart/2005/8/layout/chevron1"/>
    <dgm:cxn modelId="{D970280A-F9C6-4D5C-ABFC-9AD1BAC79DC3}" type="presParOf" srcId="{9EC9A10D-11E0-4296-927F-A92831ED3DDA}" destId="{1C0B7292-4E66-4CB5-AE71-29DB990D8F07}" srcOrd="4" destOrd="0" presId="urn:microsoft.com/office/officeart/2005/8/layout/chevron1"/>
    <dgm:cxn modelId="{3FB9C2DF-D395-4811-BB8B-90723E4C5069}" type="presParOf" srcId="{9EC9A10D-11E0-4296-927F-A92831ED3DDA}" destId="{96187555-25A9-4D77-9FC8-1AF0F3CAADA4}" srcOrd="5" destOrd="0" presId="urn:microsoft.com/office/officeart/2005/8/layout/chevron1"/>
    <dgm:cxn modelId="{0C4145E2-4EB8-4D7A-B9B7-712B322A60B6}" type="presParOf" srcId="{9EC9A10D-11E0-4296-927F-A92831ED3DDA}" destId="{5911075B-8784-4529-98B3-D1243C2908A2}" srcOrd="6" destOrd="0" presId="urn:microsoft.com/office/officeart/2005/8/layout/chevron1"/>
    <dgm:cxn modelId="{648E7464-D9EB-467C-BAAB-657110C790BC}" type="presParOf" srcId="{9EC9A10D-11E0-4296-927F-A92831ED3DDA}" destId="{413E9B58-005A-40E9-8938-F28DC980B8A2}" srcOrd="7" destOrd="0" presId="urn:microsoft.com/office/officeart/2005/8/layout/chevron1"/>
    <dgm:cxn modelId="{7078112C-4C89-446A-8CDE-8FAA60CFB69C}" type="presParOf" srcId="{9EC9A10D-11E0-4296-927F-A92831ED3DDA}" destId="{B81B23A0-6549-4CAF-8854-A564D6137959}" srcOrd="8" destOrd="0" presId="urn:microsoft.com/office/officeart/2005/8/layout/chevron1"/>
    <dgm:cxn modelId="{040C4ACE-82AD-4A6A-9BCD-562245417A54}" type="presParOf" srcId="{9EC9A10D-11E0-4296-927F-A92831ED3DDA}" destId="{4E4CFD2D-7ED5-44F3-B083-235B627565CB}" srcOrd="9" destOrd="0" presId="urn:microsoft.com/office/officeart/2005/8/layout/chevron1"/>
    <dgm:cxn modelId="{99EFB646-A042-4190-A7E0-2140EB7C912E}" type="presParOf" srcId="{9EC9A10D-11E0-4296-927F-A92831ED3DDA}" destId="{CC957292-488C-4ED3-B534-385DAA9A096D}" srcOrd="10" destOrd="0" presId="urn:microsoft.com/office/officeart/2005/8/layout/chevron1"/>
    <dgm:cxn modelId="{F1A47639-2268-428F-BC93-DE78B9AD17F7}" type="presParOf" srcId="{9EC9A10D-11E0-4296-927F-A92831ED3DDA}" destId="{3FD0398C-A4EC-472A-BDAA-9ADB51267F7B}" srcOrd="11" destOrd="0" presId="urn:microsoft.com/office/officeart/2005/8/layout/chevron1"/>
    <dgm:cxn modelId="{D4A641BE-29E3-4269-AE4D-F43964E08E98}" type="presParOf" srcId="{9EC9A10D-11E0-4296-927F-A92831ED3DDA}" destId="{66DBA2B8-669F-417C-AF70-AD3B97E0BC4E}" srcOrd="12" destOrd="0" presId="urn:microsoft.com/office/officeart/2005/8/layout/chevron1"/>
    <dgm:cxn modelId="{1F9FC9D6-6F9D-4B8B-AC1C-57E22C40EA2E}" type="presParOf" srcId="{9EC9A10D-11E0-4296-927F-A92831ED3DDA}" destId="{8E6E38D2-30C2-476D-B64D-2F0A8A56C196}" srcOrd="13" destOrd="0" presId="urn:microsoft.com/office/officeart/2005/8/layout/chevron1"/>
    <dgm:cxn modelId="{BC942239-6779-4BE7-8467-5F7D6C292845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0625CBDE-49E3-4425-8643-EA013E290BD0}" type="presOf" srcId="{578CA90A-51C4-4DD9-9512-11EDEF76D6DD}" destId="{4CF0D4F9-E566-422E-BDF9-EDEB80489613}" srcOrd="0" destOrd="0" presId="urn:microsoft.com/office/officeart/2005/8/layout/chevron1"/>
    <dgm:cxn modelId="{E6178EBB-1847-4AE5-AB2E-9C146940047B}" type="presOf" srcId="{6E612972-CA55-4705-9CCD-6A61550F87E9}" destId="{CC957292-488C-4ED3-B534-385DAA9A096D}" srcOrd="0" destOrd="0" presId="urn:microsoft.com/office/officeart/2005/8/layout/chevron1"/>
    <dgm:cxn modelId="{99D5623B-BEF6-42DC-939C-A8E68BFC656A}" type="presOf" srcId="{2B9D8334-0743-446F-B626-34B73F168968}" destId="{C1AEDB23-C7B1-43D2-BB0A-210663188C22}" srcOrd="0" destOrd="0" presId="urn:microsoft.com/office/officeart/2005/8/layout/chevron1"/>
    <dgm:cxn modelId="{AB8025D0-0F69-49AC-BF73-1A32E02005AA}" type="presOf" srcId="{B8CB46CC-9FBA-446D-879F-D7EFE3679E19}" destId="{66DBA2B8-669F-417C-AF70-AD3B97E0BC4E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851925ED-9346-4F9B-ADC3-2F7CE54B6D98}" type="presOf" srcId="{BEC8F554-072C-4EB1-B48D-7230BFF31453}" destId="{9EC9A10D-11E0-4296-927F-A92831ED3DDA}" srcOrd="0" destOrd="0" presId="urn:microsoft.com/office/officeart/2005/8/layout/chevron1"/>
    <dgm:cxn modelId="{E1696F72-DBF1-4481-A6CE-05050414133F}" type="presOf" srcId="{D18C5924-E8DE-421E-8A65-A8882D633761}" destId="{5911075B-8784-4529-98B3-D1243C2908A2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88233AE5-F340-416A-882D-CB743DABEF91}" type="presOf" srcId="{D032004B-8186-44B3-B95A-AA3ED9E7DC96}" destId="{B270B2A1-92CE-4528-9E4F-E7B3A27AB47F}" srcOrd="0" destOrd="0" presId="urn:microsoft.com/office/officeart/2005/8/layout/chevron1"/>
    <dgm:cxn modelId="{A6457ED4-391B-4D0C-9348-2C656601C5A2}" type="presOf" srcId="{6E2715F4-3DD9-4B02-9752-54BA0397C9E6}" destId="{1C0B7292-4E66-4CB5-AE71-29DB990D8F07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AF274F6D-045E-4CB8-ACAB-2F2BE2BCFBAC}" type="presOf" srcId="{CDA3B7CD-8B77-49E4-B039-2EFDB0431A51}" destId="{B81B23A0-6549-4CAF-8854-A564D6137959}" srcOrd="0" destOrd="0" presId="urn:microsoft.com/office/officeart/2005/8/layout/chevron1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3D86A48A-A544-4557-A1B6-03E30002DCF4}" type="presParOf" srcId="{9EC9A10D-11E0-4296-927F-A92831ED3DDA}" destId="{4CF0D4F9-E566-422E-BDF9-EDEB80489613}" srcOrd="0" destOrd="0" presId="urn:microsoft.com/office/officeart/2005/8/layout/chevron1"/>
    <dgm:cxn modelId="{E52F3DA3-AA14-472A-B780-DDC4814BFA80}" type="presParOf" srcId="{9EC9A10D-11E0-4296-927F-A92831ED3DDA}" destId="{6E54E271-6966-4724-854A-78C748BC4D91}" srcOrd="1" destOrd="0" presId="urn:microsoft.com/office/officeart/2005/8/layout/chevron1"/>
    <dgm:cxn modelId="{84937ABE-52DA-4B82-87F0-74D1143ED463}" type="presParOf" srcId="{9EC9A10D-11E0-4296-927F-A92831ED3DDA}" destId="{B270B2A1-92CE-4528-9E4F-E7B3A27AB47F}" srcOrd="2" destOrd="0" presId="urn:microsoft.com/office/officeart/2005/8/layout/chevron1"/>
    <dgm:cxn modelId="{EC06D39A-0829-4088-A9C4-1ADA555C364E}" type="presParOf" srcId="{9EC9A10D-11E0-4296-927F-A92831ED3DDA}" destId="{1890747B-578C-4C67-BAE1-BE799BCA49BE}" srcOrd="3" destOrd="0" presId="urn:microsoft.com/office/officeart/2005/8/layout/chevron1"/>
    <dgm:cxn modelId="{464B74FE-ADD5-4716-AA6B-B3E2602ED1FB}" type="presParOf" srcId="{9EC9A10D-11E0-4296-927F-A92831ED3DDA}" destId="{1C0B7292-4E66-4CB5-AE71-29DB990D8F07}" srcOrd="4" destOrd="0" presId="urn:microsoft.com/office/officeart/2005/8/layout/chevron1"/>
    <dgm:cxn modelId="{DA83C0BF-B84D-4BFB-B42E-1696C5647FF5}" type="presParOf" srcId="{9EC9A10D-11E0-4296-927F-A92831ED3DDA}" destId="{96187555-25A9-4D77-9FC8-1AF0F3CAADA4}" srcOrd="5" destOrd="0" presId="urn:microsoft.com/office/officeart/2005/8/layout/chevron1"/>
    <dgm:cxn modelId="{167C02BA-9AC0-4B09-8C38-E2414E363D6D}" type="presParOf" srcId="{9EC9A10D-11E0-4296-927F-A92831ED3DDA}" destId="{5911075B-8784-4529-98B3-D1243C2908A2}" srcOrd="6" destOrd="0" presId="urn:microsoft.com/office/officeart/2005/8/layout/chevron1"/>
    <dgm:cxn modelId="{C090A3B1-F0AD-4430-834B-C298195718CC}" type="presParOf" srcId="{9EC9A10D-11E0-4296-927F-A92831ED3DDA}" destId="{413E9B58-005A-40E9-8938-F28DC980B8A2}" srcOrd="7" destOrd="0" presId="urn:microsoft.com/office/officeart/2005/8/layout/chevron1"/>
    <dgm:cxn modelId="{DEE06C0D-6932-427A-8BA6-AE6CD0EDAF87}" type="presParOf" srcId="{9EC9A10D-11E0-4296-927F-A92831ED3DDA}" destId="{B81B23A0-6549-4CAF-8854-A564D6137959}" srcOrd="8" destOrd="0" presId="urn:microsoft.com/office/officeart/2005/8/layout/chevron1"/>
    <dgm:cxn modelId="{C2E320EE-3CFC-498A-BC22-83328F112E67}" type="presParOf" srcId="{9EC9A10D-11E0-4296-927F-A92831ED3DDA}" destId="{4E4CFD2D-7ED5-44F3-B083-235B627565CB}" srcOrd="9" destOrd="0" presId="urn:microsoft.com/office/officeart/2005/8/layout/chevron1"/>
    <dgm:cxn modelId="{451850BA-74BC-4D1F-B7FD-83760AFE8BD6}" type="presParOf" srcId="{9EC9A10D-11E0-4296-927F-A92831ED3DDA}" destId="{CC957292-488C-4ED3-B534-385DAA9A096D}" srcOrd="10" destOrd="0" presId="urn:microsoft.com/office/officeart/2005/8/layout/chevron1"/>
    <dgm:cxn modelId="{526C7C86-FDC8-4CB1-845A-D77BA353A8DB}" type="presParOf" srcId="{9EC9A10D-11E0-4296-927F-A92831ED3DDA}" destId="{3FD0398C-A4EC-472A-BDAA-9ADB51267F7B}" srcOrd="11" destOrd="0" presId="urn:microsoft.com/office/officeart/2005/8/layout/chevron1"/>
    <dgm:cxn modelId="{A1C497B8-6A2A-4957-AEE9-E6E5F03B355D}" type="presParOf" srcId="{9EC9A10D-11E0-4296-927F-A92831ED3DDA}" destId="{66DBA2B8-669F-417C-AF70-AD3B97E0BC4E}" srcOrd="12" destOrd="0" presId="urn:microsoft.com/office/officeart/2005/8/layout/chevron1"/>
    <dgm:cxn modelId="{1790BCE6-17BE-4F7C-A6C7-107A326195CD}" type="presParOf" srcId="{9EC9A10D-11E0-4296-927F-A92831ED3DDA}" destId="{8E6E38D2-30C2-476D-B64D-2F0A8A56C196}" srcOrd="13" destOrd="0" presId="urn:microsoft.com/office/officeart/2005/8/layout/chevron1"/>
    <dgm:cxn modelId="{E2AED3C5-8509-45CF-848B-60F53197037A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5C08EB10-1184-4D9B-A925-D04271C37295}" type="presOf" srcId="{578CA90A-51C4-4DD9-9512-11EDEF76D6DD}" destId="{4CF0D4F9-E566-422E-BDF9-EDEB80489613}" srcOrd="0" destOrd="0" presId="urn:microsoft.com/office/officeart/2005/8/layout/chevron1"/>
    <dgm:cxn modelId="{3B795D33-65FB-4A4E-8971-A03F69E7FAF9}" type="presOf" srcId="{D18C5924-E8DE-421E-8A65-A8882D633761}" destId="{5911075B-8784-4529-98B3-D1243C2908A2}" srcOrd="0" destOrd="0" presId="urn:microsoft.com/office/officeart/2005/8/layout/chevron1"/>
    <dgm:cxn modelId="{48454190-D916-4942-97D0-CF23EFDE8D58}" type="presOf" srcId="{D032004B-8186-44B3-B95A-AA3ED9E7DC96}" destId="{B270B2A1-92CE-4528-9E4F-E7B3A27AB47F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09C48B0C-E5A5-4236-B20A-BE9EF084B9C4}" type="presOf" srcId="{2B9D8334-0743-446F-B626-34B73F168968}" destId="{C1AEDB23-C7B1-43D2-BB0A-210663188C22}" srcOrd="0" destOrd="0" presId="urn:microsoft.com/office/officeart/2005/8/layout/chevron1"/>
    <dgm:cxn modelId="{F59A1F05-82B6-4DAA-8F95-966A4673A832}" type="presOf" srcId="{B8CB46CC-9FBA-446D-879F-D7EFE3679E19}" destId="{66DBA2B8-669F-417C-AF70-AD3B97E0BC4E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EC6A3889-E23D-42B3-BC83-BB136131943B}" type="presOf" srcId="{6E612972-CA55-4705-9CCD-6A61550F87E9}" destId="{CC957292-488C-4ED3-B534-385DAA9A096D}" srcOrd="0" destOrd="0" presId="urn:microsoft.com/office/officeart/2005/8/layout/chevron1"/>
    <dgm:cxn modelId="{FABE83C1-F900-4937-8BAE-16025CC9B2B9}" type="presOf" srcId="{CDA3B7CD-8B77-49E4-B039-2EFDB0431A51}" destId="{B81B23A0-6549-4CAF-8854-A564D6137959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F7E4A564-6A4D-420B-864A-D6F78518E8C7}" type="presOf" srcId="{6E2715F4-3DD9-4B02-9752-54BA0397C9E6}" destId="{1C0B7292-4E66-4CB5-AE71-29DB990D8F07}" srcOrd="0" destOrd="0" presId="urn:microsoft.com/office/officeart/2005/8/layout/chevron1"/>
    <dgm:cxn modelId="{F5060C16-3D95-44A9-8AB3-5A61A96F848E}" type="presOf" srcId="{BEC8F554-072C-4EB1-B48D-7230BFF31453}" destId="{9EC9A10D-11E0-4296-927F-A92831ED3DDA}" srcOrd="0" destOrd="0" presId="urn:microsoft.com/office/officeart/2005/8/layout/chevron1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C20BA013-B700-44AD-8692-ECF528201271}" type="presParOf" srcId="{9EC9A10D-11E0-4296-927F-A92831ED3DDA}" destId="{4CF0D4F9-E566-422E-BDF9-EDEB80489613}" srcOrd="0" destOrd="0" presId="urn:microsoft.com/office/officeart/2005/8/layout/chevron1"/>
    <dgm:cxn modelId="{311371F7-D67D-4380-A5AE-948D93D80207}" type="presParOf" srcId="{9EC9A10D-11E0-4296-927F-A92831ED3DDA}" destId="{6E54E271-6966-4724-854A-78C748BC4D91}" srcOrd="1" destOrd="0" presId="urn:microsoft.com/office/officeart/2005/8/layout/chevron1"/>
    <dgm:cxn modelId="{B41F890D-3893-47E2-8BE9-D655EC80E2A5}" type="presParOf" srcId="{9EC9A10D-11E0-4296-927F-A92831ED3DDA}" destId="{B270B2A1-92CE-4528-9E4F-E7B3A27AB47F}" srcOrd="2" destOrd="0" presId="urn:microsoft.com/office/officeart/2005/8/layout/chevron1"/>
    <dgm:cxn modelId="{E593082C-BAC9-4BB0-B443-6EEEF49BC3A6}" type="presParOf" srcId="{9EC9A10D-11E0-4296-927F-A92831ED3DDA}" destId="{1890747B-578C-4C67-BAE1-BE799BCA49BE}" srcOrd="3" destOrd="0" presId="urn:microsoft.com/office/officeart/2005/8/layout/chevron1"/>
    <dgm:cxn modelId="{4E15BEC6-114C-415B-AAC5-E8CE8AB939BD}" type="presParOf" srcId="{9EC9A10D-11E0-4296-927F-A92831ED3DDA}" destId="{1C0B7292-4E66-4CB5-AE71-29DB990D8F07}" srcOrd="4" destOrd="0" presId="urn:microsoft.com/office/officeart/2005/8/layout/chevron1"/>
    <dgm:cxn modelId="{9F7B43E7-A489-4754-83DC-FC7CF62BF1CA}" type="presParOf" srcId="{9EC9A10D-11E0-4296-927F-A92831ED3DDA}" destId="{96187555-25A9-4D77-9FC8-1AF0F3CAADA4}" srcOrd="5" destOrd="0" presId="urn:microsoft.com/office/officeart/2005/8/layout/chevron1"/>
    <dgm:cxn modelId="{D2689EE9-ACAD-45B7-9DF4-A0EF104EBBF8}" type="presParOf" srcId="{9EC9A10D-11E0-4296-927F-A92831ED3DDA}" destId="{5911075B-8784-4529-98B3-D1243C2908A2}" srcOrd="6" destOrd="0" presId="urn:microsoft.com/office/officeart/2005/8/layout/chevron1"/>
    <dgm:cxn modelId="{BE177CB3-2B9D-4663-9E57-E1838FD49241}" type="presParOf" srcId="{9EC9A10D-11E0-4296-927F-A92831ED3DDA}" destId="{413E9B58-005A-40E9-8938-F28DC980B8A2}" srcOrd="7" destOrd="0" presId="urn:microsoft.com/office/officeart/2005/8/layout/chevron1"/>
    <dgm:cxn modelId="{9EBC2686-C177-4BFE-9674-66287F7156E3}" type="presParOf" srcId="{9EC9A10D-11E0-4296-927F-A92831ED3DDA}" destId="{B81B23A0-6549-4CAF-8854-A564D6137959}" srcOrd="8" destOrd="0" presId="urn:microsoft.com/office/officeart/2005/8/layout/chevron1"/>
    <dgm:cxn modelId="{B50139AF-02F2-43A7-B392-0FB0D2F88BA7}" type="presParOf" srcId="{9EC9A10D-11E0-4296-927F-A92831ED3DDA}" destId="{4E4CFD2D-7ED5-44F3-B083-235B627565CB}" srcOrd="9" destOrd="0" presId="urn:microsoft.com/office/officeart/2005/8/layout/chevron1"/>
    <dgm:cxn modelId="{C46882ED-B95F-4E76-AF41-9C3D575A4771}" type="presParOf" srcId="{9EC9A10D-11E0-4296-927F-A92831ED3DDA}" destId="{CC957292-488C-4ED3-B534-385DAA9A096D}" srcOrd="10" destOrd="0" presId="urn:microsoft.com/office/officeart/2005/8/layout/chevron1"/>
    <dgm:cxn modelId="{1DFA6275-3DA1-4FEF-91A3-B3B01C3A5E2C}" type="presParOf" srcId="{9EC9A10D-11E0-4296-927F-A92831ED3DDA}" destId="{3FD0398C-A4EC-472A-BDAA-9ADB51267F7B}" srcOrd="11" destOrd="0" presId="urn:microsoft.com/office/officeart/2005/8/layout/chevron1"/>
    <dgm:cxn modelId="{C7D198B4-3692-4F83-AA0E-D61E8AB0316D}" type="presParOf" srcId="{9EC9A10D-11E0-4296-927F-A92831ED3DDA}" destId="{66DBA2B8-669F-417C-AF70-AD3B97E0BC4E}" srcOrd="12" destOrd="0" presId="urn:microsoft.com/office/officeart/2005/8/layout/chevron1"/>
    <dgm:cxn modelId="{29B45DE1-C4DE-4A4E-B7F1-D8BE87112A51}" type="presParOf" srcId="{9EC9A10D-11E0-4296-927F-A92831ED3DDA}" destId="{8E6E38D2-30C2-476D-B64D-2F0A8A56C196}" srcOrd="13" destOrd="0" presId="urn:microsoft.com/office/officeart/2005/8/layout/chevron1"/>
    <dgm:cxn modelId="{5753EAED-4CDE-433B-A5D8-2296EF97EEFE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3BFB618-83C1-484F-B770-38DB7505842C}" type="presOf" srcId="{B8CB46CC-9FBA-446D-879F-D7EFE3679E19}" destId="{66DBA2B8-669F-417C-AF70-AD3B97E0BC4E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97DE713D-32BD-4A9F-B75D-1C714E1BA5B3}" type="presOf" srcId="{578CA90A-51C4-4DD9-9512-11EDEF76D6DD}" destId="{4CF0D4F9-E566-422E-BDF9-EDEB80489613}" srcOrd="0" destOrd="0" presId="urn:microsoft.com/office/officeart/2005/8/layout/chevron1"/>
    <dgm:cxn modelId="{D0F3AF8E-4BAD-4B64-B5D8-3887C2DF363D}" type="presOf" srcId="{BEC8F554-072C-4EB1-B48D-7230BFF31453}" destId="{9EC9A10D-11E0-4296-927F-A92831ED3DDA}" srcOrd="0" destOrd="0" presId="urn:microsoft.com/office/officeart/2005/8/layout/chevron1"/>
    <dgm:cxn modelId="{7880219F-A8E8-42A2-92A8-C02190B42DAB}" type="presOf" srcId="{6E2715F4-3DD9-4B02-9752-54BA0397C9E6}" destId="{1C0B7292-4E66-4CB5-AE71-29DB990D8F07}" srcOrd="0" destOrd="0" presId="urn:microsoft.com/office/officeart/2005/8/layout/chevron1"/>
    <dgm:cxn modelId="{A57E025E-F4D5-4CE3-8C63-73F8CEA6ABD4}" type="presOf" srcId="{D18C5924-E8DE-421E-8A65-A8882D633761}" destId="{5911075B-8784-4529-98B3-D1243C2908A2}" srcOrd="0" destOrd="0" presId="urn:microsoft.com/office/officeart/2005/8/layout/chevron1"/>
    <dgm:cxn modelId="{A3EF3615-A5E6-44F1-B6A2-7A1AD8939066}" type="presOf" srcId="{6E612972-CA55-4705-9CCD-6A61550F87E9}" destId="{CC957292-488C-4ED3-B534-385DAA9A096D}" srcOrd="0" destOrd="0" presId="urn:microsoft.com/office/officeart/2005/8/layout/chevron1"/>
    <dgm:cxn modelId="{ED604409-B653-4C52-9142-BB1F362C4F78}" type="presOf" srcId="{CDA3B7CD-8B77-49E4-B039-2EFDB0431A51}" destId="{B81B23A0-6549-4CAF-8854-A564D6137959}" srcOrd="0" destOrd="0" presId="urn:microsoft.com/office/officeart/2005/8/layout/chevron1"/>
    <dgm:cxn modelId="{65934F84-1B43-4943-B50F-CE25D4DA32B9}" type="presOf" srcId="{2B9D8334-0743-446F-B626-34B73F168968}" destId="{C1AEDB23-C7B1-43D2-BB0A-210663188C22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A0C1828C-0E4E-45A0-90C1-A6F07CA5C323}" type="presOf" srcId="{D032004B-8186-44B3-B95A-AA3ED9E7DC96}" destId="{B270B2A1-92CE-4528-9E4F-E7B3A27AB47F}" srcOrd="0" destOrd="0" presId="urn:microsoft.com/office/officeart/2005/8/layout/chevron1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EAA3CD84-115A-4760-8528-B035F59623EB}" type="presParOf" srcId="{9EC9A10D-11E0-4296-927F-A92831ED3DDA}" destId="{4CF0D4F9-E566-422E-BDF9-EDEB80489613}" srcOrd="0" destOrd="0" presId="urn:microsoft.com/office/officeart/2005/8/layout/chevron1"/>
    <dgm:cxn modelId="{DA89F5AD-F2A0-417F-BCAB-FC55F70BD93D}" type="presParOf" srcId="{9EC9A10D-11E0-4296-927F-A92831ED3DDA}" destId="{6E54E271-6966-4724-854A-78C748BC4D91}" srcOrd="1" destOrd="0" presId="urn:microsoft.com/office/officeart/2005/8/layout/chevron1"/>
    <dgm:cxn modelId="{D582CEC9-46EE-460E-9FC0-3503454C093B}" type="presParOf" srcId="{9EC9A10D-11E0-4296-927F-A92831ED3DDA}" destId="{B270B2A1-92CE-4528-9E4F-E7B3A27AB47F}" srcOrd="2" destOrd="0" presId="urn:microsoft.com/office/officeart/2005/8/layout/chevron1"/>
    <dgm:cxn modelId="{C300EC23-42B2-40C3-8F67-2031630BF529}" type="presParOf" srcId="{9EC9A10D-11E0-4296-927F-A92831ED3DDA}" destId="{1890747B-578C-4C67-BAE1-BE799BCA49BE}" srcOrd="3" destOrd="0" presId="urn:microsoft.com/office/officeart/2005/8/layout/chevron1"/>
    <dgm:cxn modelId="{F2760317-7B18-4DD8-B59E-1029E3EC06C3}" type="presParOf" srcId="{9EC9A10D-11E0-4296-927F-A92831ED3DDA}" destId="{1C0B7292-4E66-4CB5-AE71-29DB990D8F07}" srcOrd="4" destOrd="0" presId="urn:microsoft.com/office/officeart/2005/8/layout/chevron1"/>
    <dgm:cxn modelId="{032C6935-4814-4A40-9E55-5E1CCDD2E005}" type="presParOf" srcId="{9EC9A10D-11E0-4296-927F-A92831ED3DDA}" destId="{96187555-25A9-4D77-9FC8-1AF0F3CAADA4}" srcOrd="5" destOrd="0" presId="urn:microsoft.com/office/officeart/2005/8/layout/chevron1"/>
    <dgm:cxn modelId="{17E6C538-2764-4B84-96A3-13B641C8470A}" type="presParOf" srcId="{9EC9A10D-11E0-4296-927F-A92831ED3DDA}" destId="{5911075B-8784-4529-98B3-D1243C2908A2}" srcOrd="6" destOrd="0" presId="urn:microsoft.com/office/officeart/2005/8/layout/chevron1"/>
    <dgm:cxn modelId="{60071A46-08E7-4B8C-9FAE-48E743A8F420}" type="presParOf" srcId="{9EC9A10D-11E0-4296-927F-A92831ED3DDA}" destId="{413E9B58-005A-40E9-8938-F28DC980B8A2}" srcOrd="7" destOrd="0" presId="urn:microsoft.com/office/officeart/2005/8/layout/chevron1"/>
    <dgm:cxn modelId="{D35033EC-57C3-4850-984E-A706E8B62402}" type="presParOf" srcId="{9EC9A10D-11E0-4296-927F-A92831ED3DDA}" destId="{B81B23A0-6549-4CAF-8854-A564D6137959}" srcOrd="8" destOrd="0" presId="urn:microsoft.com/office/officeart/2005/8/layout/chevron1"/>
    <dgm:cxn modelId="{DA5FD6A7-48A5-4EBB-9BC0-25229D89A038}" type="presParOf" srcId="{9EC9A10D-11E0-4296-927F-A92831ED3DDA}" destId="{4E4CFD2D-7ED5-44F3-B083-235B627565CB}" srcOrd="9" destOrd="0" presId="urn:microsoft.com/office/officeart/2005/8/layout/chevron1"/>
    <dgm:cxn modelId="{2F70D8AD-3304-42A2-A725-AE52CE0DA138}" type="presParOf" srcId="{9EC9A10D-11E0-4296-927F-A92831ED3DDA}" destId="{CC957292-488C-4ED3-B534-385DAA9A096D}" srcOrd="10" destOrd="0" presId="urn:microsoft.com/office/officeart/2005/8/layout/chevron1"/>
    <dgm:cxn modelId="{B0C39858-EE4D-4C9F-A581-02ADEF1B558E}" type="presParOf" srcId="{9EC9A10D-11E0-4296-927F-A92831ED3DDA}" destId="{3FD0398C-A4EC-472A-BDAA-9ADB51267F7B}" srcOrd="11" destOrd="0" presId="urn:microsoft.com/office/officeart/2005/8/layout/chevron1"/>
    <dgm:cxn modelId="{5122BAA9-6DE8-413A-9E3F-4F7F6CE26F5F}" type="presParOf" srcId="{9EC9A10D-11E0-4296-927F-A92831ED3DDA}" destId="{66DBA2B8-669F-417C-AF70-AD3B97E0BC4E}" srcOrd="12" destOrd="0" presId="urn:microsoft.com/office/officeart/2005/8/layout/chevron1"/>
    <dgm:cxn modelId="{3CFC20A7-666F-44C5-BEBF-39C2CCF7E751}" type="presParOf" srcId="{9EC9A10D-11E0-4296-927F-A92831ED3DDA}" destId="{8E6E38D2-30C2-476D-B64D-2F0A8A56C196}" srcOrd="13" destOrd="0" presId="urn:microsoft.com/office/officeart/2005/8/layout/chevron1"/>
    <dgm:cxn modelId="{8632D562-EF6A-46EA-AF58-0564ADFD0157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/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4B2E6B72-70ED-4962-9690-EBF2F69AB96D}" type="presOf" srcId="{D032004B-8186-44B3-B95A-AA3ED9E7DC96}" destId="{B270B2A1-92CE-4528-9E4F-E7B3A27AB47F}" srcOrd="0" destOrd="0" presId="urn:microsoft.com/office/officeart/2005/8/layout/chevron1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5CAD5DF0-37A5-4E92-B1A9-AE84DA1CC191}" type="presOf" srcId="{6E612972-CA55-4705-9CCD-6A61550F87E9}" destId="{CC957292-488C-4ED3-B534-385DAA9A096D}" srcOrd="0" destOrd="0" presId="urn:microsoft.com/office/officeart/2005/8/layout/chevron1"/>
    <dgm:cxn modelId="{022C8347-7375-4AD0-862C-5EB592AD5EC2}" type="presOf" srcId="{6E2715F4-3DD9-4B02-9752-54BA0397C9E6}" destId="{1C0B7292-4E66-4CB5-AE71-29DB990D8F07}" srcOrd="0" destOrd="0" presId="urn:microsoft.com/office/officeart/2005/8/layout/chevron1"/>
    <dgm:cxn modelId="{61B96A30-B695-438E-A7E7-A3163F34B411}" type="presOf" srcId="{D18C5924-E8DE-421E-8A65-A8882D633761}" destId="{5911075B-8784-4529-98B3-D1243C2908A2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BDC55DA4-452B-4A92-8EB0-5651ED51020B}" type="presOf" srcId="{578CA90A-51C4-4DD9-9512-11EDEF76D6DD}" destId="{4CF0D4F9-E566-422E-BDF9-EDEB80489613}" srcOrd="0" destOrd="0" presId="urn:microsoft.com/office/officeart/2005/8/layout/chevron1"/>
    <dgm:cxn modelId="{D7BBE654-5F66-4FCA-A28D-46FB557A6B8A}" type="presOf" srcId="{B8CB46CC-9FBA-446D-879F-D7EFE3679E19}" destId="{66DBA2B8-669F-417C-AF70-AD3B97E0BC4E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B094951A-A10D-4752-ADF0-4E7B1BBAAE7E}" type="presOf" srcId="{BEC8F554-072C-4EB1-B48D-7230BFF31453}" destId="{9EC9A10D-11E0-4296-927F-A92831ED3DDA}" srcOrd="0" destOrd="0" presId="urn:microsoft.com/office/officeart/2005/8/layout/chevron1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29AC1C76-7CA9-4107-9836-72887A38ADC1}" type="presOf" srcId="{2B9D8334-0743-446F-B626-34B73F168968}" destId="{C1AEDB23-C7B1-43D2-BB0A-210663188C22}" srcOrd="0" destOrd="0" presId="urn:microsoft.com/office/officeart/2005/8/layout/chevron1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840A1515-AAD3-416E-85F3-1AED9A1BCF7A}" type="presOf" srcId="{CDA3B7CD-8B77-49E4-B039-2EFDB0431A51}" destId="{B81B23A0-6549-4CAF-8854-A564D6137959}" srcOrd="0" destOrd="0" presId="urn:microsoft.com/office/officeart/2005/8/layout/chevron1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2074E11A-9950-4247-B019-9283EBAA11A1}" type="presParOf" srcId="{9EC9A10D-11E0-4296-927F-A92831ED3DDA}" destId="{4CF0D4F9-E566-422E-BDF9-EDEB80489613}" srcOrd="0" destOrd="0" presId="urn:microsoft.com/office/officeart/2005/8/layout/chevron1"/>
    <dgm:cxn modelId="{D5B4D0AC-3C71-466B-AED4-477454F25050}" type="presParOf" srcId="{9EC9A10D-11E0-4296-927F-A92831ED3DDA}" destId="{6E54E271-6966-4724-854A-78C748BC4D91}" srcOrd="1" destOrd="0" presId="urn:microsoft.com/office/officeart/2005/8/layout/chevron1"/>
    <dgm:cxn modelId="{C225A1BB-E6EF-4F5B-AC66-AB433919B9FF}" type="presParOf" srcId="{9EC9A10D-11E0-4296-927F-A92831ED3DDA}" destId="{B270B2A1-92CE-4528-9E4F-E7B3A27AB47F}" srcOrd="2" destOrd="0" presId="urn:microsoft.com/office/officeart/2005/8/layout/chevron1"/>
    <dgm:cxn modelId="{4F8EDEE0-503D-4077-BD32-809A8DDC1222}" type="presParOf" srcId="{9EC9A10D-11E0-4296-927F-A92831ED3DDA}" destId="{1890747B-578C-4C67-BAE1-BE799BCA49BE}" srcOrd="3" destOrd="0" presId="urn:microsoft.com/office/officeart/2005/8/layout/chevron1"/>
    <dgm:cxn modelId="{95BAE950-D010-4080-ACDC-1DB23BA0A0B2}" type="presParOf" srcId="{9EC9A10D-11E0-4296-927F-A92831ED3DDA}" destId="{1C0B7292-4E66-4CB5-AE71-29DB990D8F07}" srcOrd="4" destOrd="0" presId="urn:microsoft.com/office/officeart/2005/8/layout/chevron1"/>
    <dgm:cxn modelId="{483EBABE-9A0B-4715-80B7-A8C91DB7A374}" type="presParOf" srcId="{9EC9A10D-11E0-4296-927F-A92831ED3DDA}" destId="{96187555-25A9-4D77-9FC8-1AF0F3CAADA4}" srcOrd="5" destOrd="0" presId="urn:microsoft.com/office/officeart/2005/8/layout/chevron1"/>
    <dgm:cxn modelId="{B7F51BBB-9671-4073-9837-09E8CADA91F6}" type="presParOf" srcId="{9EC9A10D-11E0-4296-927F-A92831ED3DDA}" destId="{5911075B-8784-4529-98B3-D1243C2908A2}" srcOrd="6" destOrd="0" presId="urn:microsoft.com/office/officeart/2005/8/layout/chevron1"/>
    <dgm:cxn modelId="{60A35C50-CCA4-4BA0-ACF7-E920F180D3A4}" type="presParOf" srcId="{9EC9A10D-11E0-4296-927F-A92831ED3DDA}" destId="{413E9B58-005A-40E9-8938-F28DC980B8A2}" srcOrd="7" destOrd="0" presId="urn:microsoft.com/office/officeart/2005/8/layout/chevron1"/>
    <dgm:cxn modelId="{0CB6A8CA-AB33-4B94-9925-BA0150F3DF54}" type="presParOf" srcId="{9EC9A10D-11E0-4296-927F-A92831ED3DDA}" destId="{B81B23A0-6549-4CAF-8854-A564D6137959}" srcOrd="8" destOrd="0" presId="urn:microsoft.com/office/officeart/2005/8/layout/chevron1"/>
    <dgm:cxn modelId="{19B7BC2E-A679-4B04-8F46-986F13A0B6CB}" type="presParOf" srcId="{9EC9A10D-11E0-4296-927F-A92831ED3DDA}" destId="{4E4CFD2D-7ED5-44F3-B083-235B627565CB}" srcOrd="9" destOrd="0" presId="urn:microsoft.com/office/officeart/2005/8/layout/chevron1"/>
    <dgm:cxn modelId="{DA254795-6B83-488A-8C70-ED5D95810B41}" type="presParOf" srcId="{9EC9A10D-11E0-4296-927F-A92831ED3DDA}" destId="{CC957292-488C-4ED3-B534-385DAA9A096D}" srcOrd="10" destOrd="0" presId="urn:microsoft.com/office/officeart/2005/8/layout/chevron1"/>
    <dgm:cxn modelId="{217196EF-F92B-4AC4-A370-8C955D12A263}" type="presParOf" srcId="{9EC9A10D-11E0-4296-927F-A92831ED3DDA}" destId="{3FD0398C-A4EC-472A-BDAA-9ADB51267F7B}" srcOrd="11" destOrd="0" presId="urn:microsoft.com/office/officeart/2005/8/layout/chevron1"/>
    <dgm:cxn modelId="{E4B10AA1-7426-47DE-BAA9-4EB766DED4FE}" type="presParOf" srcId="{9EC9A10D-11E0-4296-927F-A92831ED3DDA}" destId="{66DBA2B8-669F-417C-AF70-AD3B97E0BC4E}" srcOrd="12" destOrd="0" presId="urn:microsoft.com/office/officeart/2005/8/layout/chevron1"/>
    <dgm:cxn modelId="{9ABAED30-A839-4F54-B8AD-3EB8676812B4}" type="presParOf" srcId="{9EC9A10D-11E0-4296-927F-A92831ED3DDA}" destId="{8E6E38D2-30C2-476D-B64D-2F0A8A56C196}" srcOrd="13" destOrd="0" presId="urn:microsoft.com/office/officeart/2005/8/layout/chevron1"/>
    <dgm:cxn modelId="{9DEF0C1C-4841-4DDE-8A03-51B63DCD5518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</a:t>
          </a:r>
          <a:r>
            <a:rPr lang="th-TH" b="1" dirty="0" smtClean="0">
              <a:solidFill>
                <a:schemeClr val="bg1"/>
              </a:solidFill>
              <a:latin typeface="TH Niramit AS" panose="02000506000000020004" pitchFamily="2" charset="-34"/>
              <a:cs typeface="TH Niramit AS" panose="02000506000000020004" pitchFamily="2" charset="-34"/>
            </a:rPr>
            <a:t>อนาคต</a:t>
          </a:r>
          <a:endParaRPr lang="th-TH" b="1" dirty="0">
            <a:solidFill>
              <a:schemeClr val="bg1"/>
            </a:solidFill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FAD8E9BD-7C33-4CC3-B079-C18D995ABEC5}" type="presOf" srcId="{6E2715F4-3DD9-4B02-9752-54BA0397C9E6}" destId="{1C0B7292-4E66-4CB5-AE71-29DB990D8F07}" srcOrd="0" destOrd="0" presId="urn:microsoft.com/office/officeart/2005/8/layout/chevron1"/>
    <dgm:cxn modelId="{A87554E9-0890-4120-A370-CFFAD8A0297C}" type="presOf" srcId="{D18C5924-E8DE-421E-8A65-A8882D633761}" destId="{5911075B-8784-4529-98B3-D1243C2908A2}" srcOrd="0" destOrd="0" presId="urn:microsoft.com/office/officeart/2005/8/layout/chevron1"/>
    <dgm:cxn modelId="{6AA5342B-8935-4BB1-BD5B-73245D68A984}" type="presOf" srcId="{CDA3B7CD-8B77-49E4-B039-2EFDB0431A51}" destId="{B81B23A0-6549-4CAF-8854-A564D6137959}" srcOrd="0" destOrd="0" presId="urn:microsoft.com/office/officeart/2005/8/layout/chevron1"/>
    <dgm:cxn modelId="{03C80B4E-2EC9-437C-9719-EAD31E3126FD}" type="presOf" srcId="{578CA90A-51C4-4DD9-9512-11EDEF76D6DD}" destId="{4CF0D4F9-E566-422E-BDF9-EDEB80489613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5BC208F2-3CDA-4695-837B-D00421AD16CE}" type="presOf" srcId="{B8CB46CC-9FBA-446D-879F-D7EFE3679E19}" destId="{66DBA2B8-669F-417C-AF70-AD3B97E0BC4E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945827CA-B3BD-4AC4-B96D-5DFAAB0D2C83}" type="presOf" srcId="{BEC8F554-072C-4EB1-B48D-7230BFF31453}" destId="{9EC9A10D-11E0-4296-927F-A92831ED3DDA}" srcOrd="0" destOrd="0" presId="urn:microsoft.com/office/officeart/2005/8/layout/chevron1"/>
    <dgm:cxn modelId="{BEC0C6B7-C0BD-4D15-941E-6308A0783AD5}" type="presOf" srcId="{6E612972-CA55-4705-9CCD-6A61550F87E9}" destId="{CC957292-488C-4ED3-B534-385DAA9A096D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82803716-CD15-4D58-8DBB-74D19635A940}" type="presOf" srcId="{D032004B-8186-44B3-B95A-AA3ED9E7DC96}" destId="{B270B2A1-92CE-4528-9E4F-E7B3A27AB47F}" srcOrd="0" destOrd="0" presId="urn:microsoft.com/office/officeart/2005/8/layout/chevron1"/>
    <dgm:cxn modelId="{B7AADBB2-E671-481A-B178-F2A218D7111D}" type="presOf" srcId="{2B9D8334-0743-446F-B626-34B73F168968}" destId="{C1AEDB23-C7B1-43D2-BB0A-210663188C22}" srcOrd="0" destOrd="0" presId="urn:microsoft.com/office/officeart/2005/8/layout/chevron1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82574142-EE47-427B-A17B-97D33E7EDE0A}" type="presParOf" srcId="{9EC9A10D-11E0-4296-927F-A92831ED3DDA}" destId="{4CF0D4F9-E566-422E-BDF9-EDEB80489613}" srcOrd="0" destOrd="0" presId="urn:microsoft.com/office/officeart/2005/8/layout/chevron1"/>
    <dgm:cxn modelId="{0F43575A-A16B-4C63-9A7A-9EEEA363433D}" type="presParOf" srcId="{9EC9A10D-11E0-4296-927F-A92831ED3DDA}" destId="{6E54E271-6966-4724-854A-78C748BC4D91}" srcOrd="1" destOrd="0" presId="urn:microsoft.com/office/officeart/2005/8/layout/chevron1"/>
    <dgm:cxn modelId="{DC8ADC65-1A99-44B5-A5B0-216345452741}" type="presParOf" srcId="{9EC9A10D-11E0-4296-927F-A92831ED3DDA}" destId="{B270B2A1-92CE-4528-9E4F-E7B3A27AB47F}" srcOrd="2" destOrd="0" presId="urn:microsoft.com/office/officeart/2005/8/layout/chevron1"/>
    <dgm:cxn modelId="{CF9921EC-3A0E-41F5-B084-4EA344B45AE3}" type="presParOf" srcId="{9EC9A10D-11E0-4296-927F-A92831ED3DDA}" destId="{1890747B-578C-4C67-BAE1-BE799BCA49BE}" srcOrd="3" destOrd="0" presId="urn:microsoft.com/office/officeart/2005/8/layout/chevron1"/>
    <dgm:cxn modelId="{6DE0AA82-2206-401B-9918-71138A69A01E}" type="presParOf" srcId="{9EC9A10D-11E0-4296-927F-A92831ED3DDA}" destId="{1C0B7292-4E66-4CB5-AE71-29DB990D8F07}" srcOrd="4" destOrd="0" presId="urn:microsoft.com/office/officeart/2005/8/layout/chevron1"/>
    <dgm:cxn modelId="{15DA943D-5041-4A2A-A69E-7DCB8347C034}" type="presParOf" srcId="{9EC9A10D-11E0-4296-927F-A92831ED3DDA}" destId="{96187555-25A9-4D77-9FC8-1AF0F3CAADA4}" srcOrd="5" destOrd="0" presId="urn:microsoft.com/office/officeart/2005/8/layout/chevron1"/>
    <dgm:cxn modelId="{0C9D8E2A-9ABF-4654-A02B-52F6271AE206}" type="presParOf" srcId="{9EC9A10D-11E0-4296-927F-A92831ED3DDA}" destId="{5911075B-8784-4529-98B3-D1243C2908A2}" srcOrd="6" destOrd="0" presId="urn:microsoft.com/office/officeart/2005/8/layout/chevron1"/>
    <dgm:cxn modelId="{231C7E10-4611-4DF8-A79A-DA9747B3371B}" type="presParOf" srcId="{9EC9A10D-11E0-4296-927F-A92831ED3DDA}" destId="{413E9B58-005A-40E9-8938-F28DC980B8A2}" srcOrd="7" destOrd="0" presId="urn:microsoft.com/office/officeart/2005/8/layout/chevron1"/>
    <dgm:cxn modelId="{0B52EC5A-D76F-4DF5-986A-3447365B76DB}" type="presParOf" srcId="{9EC9A10D-11E0-4296-927F-A92831ED3DDA}" destId="{B81B23A0-6549-4CAF-8854-A564D6137959}" srcOrd="8" destOrd="0" presId="urn:microsoft.com/office/officeart/2005/8/layout/chevron1"/>
    <dgm:cxn modelId="{749E5711-7A23-44C6-94AD-315065D0F085}" type="presParOf" srcId="{9EC9A10D-11E0-4296-927F-A92831ED3DDA}" destId="{4E4CFD2D-7ED5-44F3-B083-235B627565CB}" srcOrd="9" destOrd="0" presId="urn:microsoft.com/office/officeart/2005/8/layout/chevron1"/>
    <dgm:cxn modelId="{C1539498-B181-44C2-AC01-60272E013872}" type="presParOf" srcId="{9EC9A10D-11E0-4296-927F-A92831ED3DDA}" destId="{CC957292-488C-4ED3-B534-385DAA9A096D}" srcOrd="10" destOrd="0" presId="urn:microsoft.com/office/officeart/2005/8/layout/chevron1"/>
    <dgm:cxn modelId="{C7976EE0-EF47-432F-B5CE-60658EEA9F6C}" type="presParOf" srcId="{9EC9A10D-11E0-4296-927F-A92831ED3DDA}" destId="{3FD0398C-A4EC-472A-BDAA-9ADB51267F7B}" srcOrd="11" destOrd="0" presId="urn:microsoft.com/office/officeart/2005/8/layout/chevron1"/>
    <dgm:cxn modelId="{8C8C5F12-55B4-4FAD-8936-52AFBA150D49}" type="presParOf" srcId="{9EC9A10D-11E0-4296-927F-A92831ED3DDA}" destId="{66DBA2B8-669F-417C-AF70-AD3B97E0BC4E}" srcOrd="12" destOrd="0" presId="urn:microsoft.com/office/officeart/2005/8/layout/chevron1"/>
    <dgm:cxn modelId="{BB90C265-6CB7-401F-BD66-BFD4641312F3}" type="presParOf" srcId="{9EC9A10D-11E0-4296-927F-A92831ED3DDA}" destId="{8E6E38D2-30C2-476D-B64D-2F0A8A56C196}" srcOrd="13" destOrd="0" presId="urn:microsoft.com/office/officeart/2005/8/layout/chevron1"/>
    <dgm:cxn modelId="{26871CA4-9717-412B-8EBF-9A7F91A00DBB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DFD1DABB-1B5A-4746-99A0-7E89482AF0C8}" type="presOf" srcId="{6E2715F4-3DD9-4B02-9752-54BA0397C9E6}" destId="{1C0B7292-4E66-4CB5-AE71-29DB990D8F07}" srcOrd="0" destOrd="0" presId="urn:microsoft.com/office/officeart/2005/8/layout/chevron1"/>
    <dgm:cxn modelId="{0A926D6C-D855-4705-9B0B-847D14E34CA0}" type="presOf" srcId="{CDA3B7CD-8B77-49E4-B039-2EFDB0431A51}" destId="{B81B23A0-6549-4CAF-8854-A564D6137959}" srcOrd="0" destOrd="0" presId="urn:microsoft.com/office/officeart/2005/8/layout/chevron1"/>
    <dgm:cxn modelId="{68F5BB40-B6AC-4138-AC14-8E045E50E5B1}" type="presOf" srcId="{578CA90A-51C4-4DD9-9512-11EDEF76D6DD}" destId="{4CF0D4F9-E566-422E-BDF9-EDEB80489613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A5681643-D1B8-4F4F-9054-8B9375747B44}" type="presOf" srcId="{B8CB46CC-9FBA-446D-879F-D7EFE3679E19}" destId="{66DBA2B8-669F-417C-AF70-AD3B97E0BC4E}" srcOrd="0" destOrd="0" presId="urn:microsoft.com/office/officeart/2005/8/layout/chevron1"/>
    <dgm:cxn modelId="{507C6820-F14D-4F19-8B4F-1DC78AF9982A}" type="presOf" srcId="{D032004B-8186-44B3-B95A-AA3ED9E7DC96}" destId="{B270B2A1-92CE-4528-9E4F-E7B3A27AB47F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3C5CB5CC-02CB-4B56-B6BF-BB5701734B57}" type="presOf" srcId="{6E612972-CA55-4705-9CCD-6A61550F87E9}" destId="{CC957292-488C-4ED3-B534-385DAA9A096D}" srcOrd="0" destOrd="0" presId="urn:microsoft.com/office/officeart/2005/8/layout/chevron1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166F91BA-C40B-4A40-8926-28582C8C202C}" type="presOf" srcId="{D18C5924-E8DE-421E-8A65-A8882D633761}" destId="{5911075B-8784-4529-98B3-D1243C2908A2}" srcOrd="0" destOrd="0" presId="urn:microsoft.com/office/officeart/2005/8/layout/chevron1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4BCEE209-C7BE-48EE-823C-FDF3DF0FADA2}" type="presOf" srcId="{BEC8F554-072C-4EB1-B48D-7230BFF31453}" destId="{9EC9A10D-11E0-4296-927F-A92831ED3DDA}" srcOrd="0" destOrd="0" presId="urn:microsoft.com/office/officeart/2005/8/layout/chevron1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8611F3C7-8B9E-47C4-BAF2-68C91FBCA5B7}" type="presOf" srcId="{2B9D8334-0743-446F-B626-34B73F168968}" destId="{C1AEDB23-C7B1-43D2-BB0A-210663188C22}" srcOrd="0" destOrd="0" presId="urn:microsoft.com/office/officeart/2005/8/layout/chevron1"/>
    <dgm:cxn modelId="{B733239B-7E10-4197-B69D-249111210DDC}" type="presParOf" srcId="{9EC9A10D-11E0-4296-927F-A92831ED3DDA}" destId="{4CF0D4F9-E566-422E-BDF9-EDEB80489613}" srcOrd="0" destOrd="0" presId="urn:microsoft.com/office/officeart/2005/8/layout/chevron1"/>
    <dgm:cxn modelId="{FFD3C181-947E-4761-B20F-E64AA188C7C2}" type="presParOf" srcId="{9EC9A10D-11E0-4296-927F-A92831ED3DDA}" destId="{6E54E271-6966-4724-854A-78C748BC4D91}" srcOrd="1" destOrd="0" presId="urn:microsoft.com/office/officeart/2005/8/layout/chevron1"/>
    <dgm:cxn modelId="{8C9165D2-18A9-4A83-8A7D-6AE50EB63573}" type="presParOf" srcId="{9EC9A10D-11E0-4296-927F-A92831ED3DDA}" destId="{B270B2A1-92CE-4528-9E4F-E7B3A27AB47F}" srcOrd="2" destOrd="0" presId="urn:microsoft.com/office/officeart/2005/8/layout/chevron1"/>
    <dgm:cxn modelId="{4B757F64-03DF-41DC-9BE2-435698A07D17}" type="presParOf" srcId="{9EC9A10D-11E0-4296-927F-A92831ED3DDA}" destId="{1890747B-578C-4C67-BAE1-BE799BCA49BE}" srcOrd="3" destOrd="0" presId="urn:microsoft.com/office/officeart/2005/8/layout/chevron1"/>
    <dgm:cxn modelId="{57D6CCB7-EDE3-4BC9-B4F9-07D6F9B1A74B}" type="presParOf" srcId="{9EC9A10D-11E0-4296-927F-A92831ED3DDA}" destId="{1C0B7292-4E66-4CB5-AE71-29DB990D8F07}" srcOrd="4" destOrd="0" presId="urn:microsoft.com/office/officeart/2005/8/layout/chevron1"/>
    <dgm:cxn modelId="{E8954428-4595-4DBA-9073-734821B85A80}" type="presParOf" srcId="{9EC9A10D-11E0-4296-927F-A92831ED3DDA}" destId="{96187555-25A9-4D77-9FC8-1AF0F3CAADA4}" srcOrd="5" destOrd="0" presId="urn:microsoft.com/office/officeart/2005/8/layout/chevron1"/>
    <dgm:cxn modelId="{F84FAD7F-AA42-4D7F-B1E2-CB3C3582C16B}" type="presParOf" srcId="{9EC9A10D-11E0-4296-927F-A92831ED3DDA}" destId="{5911075B-8784-4529-98B3-D1243C2908A2}" srcOrd="6" destOrd="0" presId="urn:microsoft.com/office/officeart/2005/8/layout/chevron1"/>
    <dgm:cxn modelId="{F1DCC4E4-5417-41A1-AE24-4B756A9F3AAF}" type="presParOf" srcId="{9EC9A10D-11E0-4296-927F-A92831ED3DDA}" destId="{413E9B58-005A-40E9-8938-F28DC980B8A2}" srcOrd="7" destOrd="0" presId="urn:microsoft.com/office/officeart/2005/8/layout/chevron1"/>
    <dgm:cxn modelId="{93D4414A-05BC-44D1-B5E0-30AA90408908}" type="presParOf" srcId="{9EC9A10D-11E0-4296-927F-A92831ED3DDA}" destId="{B81B23A0-6549-4CAF-8854-A564D6137959}" srcOrd="8" destOrd="0" presId="urn:microsoft.com/office/officeart/2005/8/layout/chevron1"/>
    <dgm:cxn modelId="{151E399F-2F3B-4148-B7B3-AD09FEA8F188}" type="presParOf" srcId="{9EC9A10D-11E0-4296-927F-A92831ED3DDA}" destId="{4E4CFD2D-7ED5-44F3-B083-235B627565CB}" srcOrd="9" destOrd="0" presId="urn:microsoft.com/office/officeart/2005/8/layout/chevron1"/>
    <dgm:cxn modelId="{55DD8CFC-0F57-4957-A82C-33A3FCE04BF1}" type="presParOf" srcId="{9EC9A10D-11E0-4296-927F-A92831ED3DDA}" destId="{CC957292-488C-4ED3-B534-385DAA9A096D}" srcOrd="10" destOrd="0" presId="urn:microsoft.com/office/officeart/2005/8/layout/chevron1"/>
    <dgm:cxn modelId="{724EBBEC-9AEF-4B6F-8799-F82868DE63AF}" type="presParOf" srcId="{9EC9A10D-11E0-4296-927F-A92831ED3DDA}" destId="{3FD0398C-A4EC-472A-BDAA-9ADB51267F7B}" srcOrd="11" destOrd="0" presId="urn:microsoft.com/office/officeart/2005/8/layout/chevron1"/>
    <dgm:cxn modelId="{3FDB11F4-4782-4E9C-89B4-AD2B5F447E56}" type="presParOf" srcId="{9EC9A10D-11E0-4296-927F-A92831ED3DDA}" destId="{66DBA2B8-669F-417C-AF70-AD3B97E0BC4E}" srcOrd="12" destOrd="0" presId="urn:microsoft.com/office/officeart/2005/8/layout/chevron1"/>
    <dgm:cxn modelId="{2967DCB8-54E4-4BEE-A571-BBD6365FBFDF}" type="presParOf" srcId="{9EC9A10D-11E0-4296-927F-A92831ED3DDA}" destId="{8E6E38D2-30C2-476D-B64D-2F0A8A56C196}" srcOrd="13" destOrd="0" presId="urn:microsoft.com/office/officeart/2005/8/layout/chevron1"/>
    <dgm:cxn modelId="{1D413FAF-FC46-466F-B831-1B4DBCEEF504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FB4243-7A79-490E-B8BF-C5D83FC1FC6C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842163D3-2635-4C7F-B8F1-BF0B289BE23A}">
      <dgm:prSet phldrT="[ข้อความ]" custT="1"/>
      <dgm:spPr/>
      <dgm:t>
        <a:bodyPr/>
        <a:lstStyle/>
        <a:p>
          <a:pPr algn="l"/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1.ส่วนจัดการสมาชิก</a:t>
          </a:r>
          <a:endParaRPr lang="th-TH" sz="2800" dirty="0"/>
        </a:p>
      </dgm:t>
    </dgm:pt>
    <dgm:pt modelId="{591FAD95-4B9A-4B1B-A774-F95F866A9989}" type="parTrans" cxnId="{10FA49F5-00A5-42EF-8B5C-F226E895618D}">
      <dgm:prSet/>
      <dgm:spPr/>
      <dgm:t>
        <a:bodyPr/>
        <a:lstStyle/>
        <a:p>
          <a:endParaRPr lang="th-TH"/>
        </a:p>
      </dgm:t>
    </dgm:pt>
    <dgm:pt modelId="{B1DCFECE-C54D-4CC6-841B-0B68F25908D3}" type="sibTrans" cxnId="{10FA49F5-00A5-42EF-8B5C-F226E895618D}">
      <dgm:prSet/>
      <dgm:spPr/>
      <dgm:t>
        <a:bodyPr/>
        <a:lstStyle/>
        <a:p>
          <a:endParaRPr lang="th-TH"/>
        </a:p>
      </dgm:t>
    </dgm:pt>
    <dgm:pt modelId="{BDFB0D20-92C5-497D-9D73-9CCA48B2302D}">
      <dgm:prSet phldrT="[ข้อความ]"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2.ส่วนการค้นหา</a:t>
          </a:r>
          <a:endParaRPr lang="th-TH" sz="2800" dirty="0"/>
        </a:p>
      </dgm:t>
    </dgm:pt>
    <dgm:pt modelId="{052D7EFF-EBCF-49D9-8BF2-4C9050C6BA57}" type="parTrans" cxnId="{0F2B1D02-9FFD-492D-9B9A-20AF0C6526C0}">
      <dgm:prSet/>
      <dgm:spPr/>
      <dgm:t>
        <a:bodyPr/>
        <a:lstStyle/>
        <a:p>
          <a:endParaRPr lang="th-TH"/>
        </a:p>
      </dgm:t>
    </dgm:pt>
    <dgm:pt modelId="{9E4A105F-4535-44B0-9C60-44995B7795E4}" type="sibTrans" cxnId="{0F2B1D02-9FFD-492D-9B9A-20AF0C6526C0}">
      <dgm:prSet/>
      <dgm:spPr/>
      <dgm:t>
        <a:bodyPr/>
        <a:lstStyle/>
        <a:p>
          <a:endParaRPr lang="th-TH"/>
        </a:p>
      </dgm:t>
    </dgm:pt>
    <dgm:pt modelId="{AC9ADC46-0A5F-4EDD-931E-0C8FE39CBE2B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3.ส่วน</a:t>
          </a:r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จัดการอัลบั้มรูปภาพ</a:t>
          </a:r>
          <a:endParaRPr lang="th-TH" sz="2800" dirty="0"/>
        </a:p>
      </dgm:t>
    </dgm:pt>
    <dgm:pt modelId="{467BCF87-2F34-41F2-A3D5-86F056B4010A}" type="parTrans" cxnId="{878E812C-FC04-401F-B3DA-F61E236B1865}">
      <dgm:prSet/>
      <dgm:spPr/>
      <dgm:t>
        <a:bodyPr/>
        <a:lstStyle/>
        <a:p>
          <a:endParaRPr lang="th-TH"/>
        </a:p>
      </dgm:t>
    </dgm:pt>
    <dgm:pt modelId="{679B2514-87B3-477E-832A-A0936C9B9620}" type="sibTrans" cxnId="{878E812C-FC04-401F-B3DA-F61E236B1865}">
      <dgm:prSet/>
      <dgm:spPr/>
      <dgm:t>
        <a:bodyPr/>
        <a:lstStyle/>
        <a:p>
          <a:endParaRPr lang="th-TH"/>
        </a:p>
      </dgm:t>
    </dgm:pt>
    <dgm:pt modelId="{4598E217-A8C7-4C20-91A2-EC297F43BF69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4.</a:t>
          </a:r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ส่วนจัดการตารางเวลาช่างภาพ</a:t>
          </a:r>
          <a:endParaRPr lang="th-TH" sz="28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2DEB08B-6204-4A51-8B46-5E33572D76DD}" type="parTrans" cxnId="{D4D34A86-6978-4634-8B08-46B4D04639B4}">
      <dgm:prSet/>
      <dgm:spPr/>
      <dgm:t>
        <a:bodyPr/>
        <a:lstStyle/>
        <a:p>
          <a:endParaRPr lang="th-TH"/>
        </a:p>
      </dgm:t>
    </dgm:pt>
    <dgm:pt modelId="{4F5BA5EF-1823-45DC-BF14-1DC3E52DCE91}" type="sibTrans" cxnId="{D4D34A86-6978-4634-8B08-46B4D04639B4}">
      <dgm:prSet/>
      <dgm:spPr/>
      <dgm:t>
        <a:bodyPr/>
        <a:lstStyle/>
        <a:p>
          <a:endParaRPr lang="th-TH"/>
        </a:p>
      </dgm:t>
    </dgm:pt>
    <dgm:pt modelId="{88756129-92DB-4061-8763-AD1CDD2BDA5E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5.</a:t>
          </a:r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ส่วนการประเมินช่างภาพ</a:t>
          </a:r>
          <a:endParaRPr lang="th-TH" sz="28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049969E-6426-4EF6-9945-BAC6BA799A9B}" type="parTrans" cxnId="{81900722-BF10-4B8D-A80C-F80BBF6AF20C}">
      <dgm:prSet/>
      <dgm:spPr/>
      <dgm:t>
        <a:bodyPr/>
        <a:lstStyle/>
        <a:p>
          <a:endParaRPr lang="th-TH"/>
        </a:p>
      </dgm:t>
    </dgm:pt>
    <dgm:pt modelId="{1D5C46D8-CF6D-4DCE-9CDE-D56E320805D2}" type="sibTrans" cxnId="{81900722-BF10-4B8D-A80C-F80BBF6AF20C}">
      <dgm:prSet/>
      <dgm:spPr/>
      <dgm:t>
        <a:bodyPr/>
        <a:lstStyle/>
        <a:p>
          <a:endParaRPr lang="th-TH"/>
        </a:p>
      </dgm:t>
    </dgm:pt>
    <dgm:pt modelId="{13EC3547-2CAA-4E87-8E78-8C7E80F92CF0}">
      <dgm:prSet custT="1"/>
      <dgm:spPr/>
      <dgm:t>
        <a:bodyPr/>
        <a:lstStyle/>
        <a:p>
          <a:r>
            <a:rPr lang="th-TH" sz="28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6.ส่วนคำขอจ้างงาน</a:t>
          </a:r>
          <a:endParaRPr lang="th-TH" sz="2800" dirty="0"/>
        </a:p>
      </dgm:t>
    </dgm:pt>
    <dgm:pt modelId="{D74302A3-785E-47E2-8A73-0D7289D9899D}" type="parTrans" cxnId="{4A6DDB14-AF74-46F3-9047-19C86CD86071}">
      <dgm:prSet/>
      <dgm:spPr/>
      <dgm:t>
        <a:bodyPr/>
        <a:lstStyle/>
        <a:p>
          <a:endParaRPr lang="th-TH"/>
        </a:p>
      </dgm:t>
    </dgm:pt>
    <dgm:pt modelId="{C0E37010-ABB6-4174-A724-98FD7BA4550C}" type="sibTrans" cxnId="{4A6DDB14-AF74-46F3-9047-19C86CD86071}">
      <dgm:prSet/>
      <dgm:spPr/>
      <dgm:t>
        <a:bodyPr/>
        <a:lstStyle/>
        <a:p>
          <a:endParaRPr lang="th-TH"/>
        </a:p>
      </dgm:t>
    </dgm:pt>
    <dgm:pt modelId="{F63DC1DB-206B-4810-88D4-AAB36C714A62}" type="pres">
      <dgm:prSet presAssocID="{2BFB4243-7A79-490E-B8BF-C5D83FC1FC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D39E1B5B-B5E7-4406-9CA4-69DAD867DE26}" type="pres">
      <dgm:prSet presAssocID="{842163D3-2635-4C7F-B8F1-BF0B289BE23A}" presName="parentText" presStyleLbl="node1" presStyleIdx="0" presStyleCnt="6" custLinFactNeighborY="-28549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73AC1C6-C7CF-40E2-9884-6E90C93B9375}" type="pres">
      <dgm:prSet presAssocID="{B1DCFECE-C54D-4CC6-841B-0B68F25908D3}" presName="spacer" presStyleCnt="0"/>
      <dgm:spPr/>
      <dgm:t>
        <a:bodyPr/>
        <a:lstStyle/>
        <a:p>
          <a:endParaRPr lang="th-TH"/>
        </a:p>
      </dgm:t>
    </dgm:pt>
    <dgm:pt modelId="{6FEB7B23-1528-421C-A3D3-D1A345F4FE8F}" type="pres">
      <dgm:prSet presAssocID="{BDFB0D20-92C5-497D-9D73-9CCA48B2302D}" presName="parentText" presStyleLbl="node1" presStyleIdx="1" presStyleCnt="6" custLinFactNeighborY="-40168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18761A3-62E2-4885-BEA0-6A242F651B01}" type="pres">
      <dgm:prSet presAssocID="{9E4A105F-4535-44B0-9C60-44995B7795E4}" presName="spacer" presStyleCnt="0"/>
      <dgm:spPr/>
      <dgm:t>
        <a:bodyPr/>
        <a:lstStyle/>
        <a:p>
          <a:endParaRPr lang="th-TH"/>
        </a:p>
      </dgm:t>
    </dgm:pt>
    <dgm:pt modelId="{C03172EF-D1FD-493A-B349-09EFC0C3AC5F}" type="pres">
      <dgm:prSet presAssocID="{AC9ADC46-0A5F-4EDD-931E-0C8FE39CBE2B}" presName="parentText" presStyleLbl="node1" presStyleIdx="2" presStyleCnt="6" custLinFactNeighborY="-34270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803F6ED-EAD6-4C79-A838-652B9744FF5F}" type="pres">
      <dgm:prSet presAssocID="{679B2514-87B3-477E-832A-A0936C9B9620}" presName="spacer" presStyleCnt="0"/>
      <dgm:spPr/>
      <dgm:t>
        <a:bodyPr/>
        <a:lstStyle/>
        <a:p>
          <a:endParaRPr lang="th-TH"/>
        </a:p>
      </dgm:t>
    </dgm:pt>
    <dgm:pt modelId="{E544B4EC-EF42-47A2-A6F3-BD0552D70D24}" type="pres">
      <dgm:prSet presAssocID="{4598E217-A8C7-4C20-91A2-EC297F43BF69}" presName="parentText" presStyleLbl="node1" presStyleIdx="3" presStyleCnt="6" custLinFactNeighborY="-28372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21D3F06-D9CA-40B6-8C3B-302A70DB29A6}" type="pres">
      <dgm:prSet presAssocID="{4F5BA5EF-1823-45DC-BF14-1DC3E52DCE91}" presName="spacer" presStyleCnt="0"/>
      <dgm:spPr/>
      <dgm:t>
        <a:bodyPr/>
        <a:lstStyle/>
        <a:p>
          <a:endParaRPr lang="th-TH"/>
        </a:p>
      </dgm:t>
    </dgm:pt>
    <dgm:pt modelId="{88918EC6-B118-4F3A-84CC-7023930FA07A}" type="pres">
      <dgm:prSet presAssocID="{88756129-92DB-4061-8763-AD1CDD2BDA5E}" presName="parentText" presStyleLbl="node1" presStyleIdx="4" presStyleCnt="6" custLinFactNeighborY="-22474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F8BDE7C-0569-4879-90B7-DE9CAE4EC4EB}" type="pres">
      <dgm:prSet presAssocID="{1D5C46D8-CF6D-4DCE-9CDE-D56E320805D2}" presName="spacer" presStyleCnt="0"/>
      <dgm:spPr/>
    </dgm:pt>
    <dgm:pt modelId="{5E6C56F3-989F-483A-B371-9A95D2CB0562}" type="pres">
      <dgm:prSet presAssocID="{13EC3547-2CAA-4E87-8E78-8C7E80F92CF0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5B58F0D4-5CB7-426B-AE09-221BD5850D75}" type="presOf" srcId="{88756129-92DB-4061-8763-AD1CDD2BDA5E}" destId="{88918EC6-B118-4F3A-84CC-7023930FA07A}" srcOrd="0" destOrd="0" presId="urn:microsoft.com/office/officeart/2005/8/layout/vList2"/>
    <dgm:cxn modelId="{A7B6AA32-D325-4026-A45B-E8B7F1C10D34}" type="presOf" srcId="{2BFB4243-7A79-490E-B8BF-C5D83FC1FC6C}" destId="{F63DC1DB-206B-4810-88D4-AAB36C714A62}" srcOrd="0" destOrd="0" presId="urn:microsoft.com/office/officeart/2005/8/layout/vList2"/>
    <dgm:cxn modelId="{878E812C-FC04-401F-B3DA-F61E236B1865}" srcId="{2BFB4243-7A79-490E-B8BF-C5D83FC1FC6C}" destId="{AC9ADC46-0A5F-4EDD-931E-0C8FE39CBE2B}" srcOrd="2" destOrd="0" parTransId="{467BCF87-2F34-41F2-A3D5-86F056B4010A}" sibTransId="{679B2514-87B3-477E-832A-A0936C9B9620}"/>
    <dgm:cxn modelId="{32C13126-3E62-4E89-B68A-5D2F419ACB51}" type="presOf" srcId="{13EC3547-2CAA-4E87-8E78-8C7E80F92CF0}" destId="{5E6C56F3-989F-483A-B371-9A95D2CB0562}" srcOrd="0" destOrd="0" presId="urn:microsoft.com/office/officeart/2005/8/layout/vList2"/>
    <dgm:cxn modelId="{4D1ED171-1BD7-406F-950A-B1975754AD11}" type="presOf" srcId="{4598E217-A8C7-4C20-91A2-EC297F43BF69}" destId="{E544B4EC-EF42-47A2-A6F3-BD0552D70D24}" srcOrd="0" destOrd="0" presId="urn:microsoft.com/office/officeart/2005/8/layout/vList2"/>
    <dgm:cxn modelId="{96813F8C-CD45-4532-9E5D-9FDEF5A5E04B}" type="presOf" srcId="{AC9ADC46-0A5F-4EDD-931E-0C8FE39CBE2B}" destId="{C03172EF-D1FD-493A-B349-09EFC0C3AC5F}" srcOrd="0" destOrd="0" presId="urn:microsoft.com/office/officeart/2005/8/layout/vList2"/>
    <dgm:cxn modelId="{10FA49F5-00A5-42EF-8B5C-F226E895618D}" srcId="{2BFB4243-7A79-490E-B8BF-C5D83FC1FC6C}" destId="{842163D3-2635-4C7F-B8F1-BF0B289BE23A}" srcOrd="0" destOrd="0" parTransId="{591FAD95-4B9A-4B1B-A774-F95F866A9989}" sibTransId="{B1DCFECE-C54D-4CC6-841B-0B68F25908D3}"/>
    <dgm:cxn modelId="{4A6DDB14-AF74-46F3-9047-19C86CD86071}" srcId="{2BFB4243-7A79-490E-B8BF-C5D83FC1FC6C}" destId="{13EC3547-2CAA-4E87-8E78-8C7E80F92CF0}" srcOrd="5" destOrd="0" parTransId="{D74302A3-785E-47E2-8A73-0D7289D9899D}" sibTransId="{C0E37010-ABB6-4174-A724-98FD7BA4550C}"/>
    <dgm:cxn modelId="{F3C18D6F-F786-45F4-BF6A-2FE071DB2DF9}" type="presOf" srcId="{BDFB0D20-92C5-497D-9D73-9CCA48B2302D}" destId="{6FEB7B23-1528-421C-A3D3-D1A345F4FE8F}" srcOrd="0" destOrd="0" presId="urn:microsoft.com/office/officeart/2005/8/layout/vList2"/>
    <dgm:cxn modelId="{81900722-BF10-4B8D-A80C-F80BBF6AF20C}" srcId="{2BFB4243-7A79-490E-B8BF-C5D83FC1FC6C}" destId="{88756129-92DB-4061-8763-AD1CDD2BDA5E}" srcOrd="4" destOrd="0" parTransId="{B049969E-6426-4EF6-9945-BAC6BA799A9B}" sibTransId="{1D5C46D8-CF6D-4DCE-9CDE-D56E320805D2}"/>
    <dgm:cxn modelId="{D4D34A86-6978-4634-8B08-46B4D04639B4}" srcId="{2BFB4243-7A79-490E-B8BF-C5D83FC1FC6C}" destId="{4598E217-A8C7-4C20-91A2-EC297F43BF69}" srcOrd="3" destOrd="0" parTransId="{02DEB08B-6204-4A51-8B46-5E33572D76DD}" sibTransId="{4F5BA5EF-1823-45DC-BF14-1DC3E52DCE91}"/>
    <dgm:cxn modelId="{4061B589-0522-476E-82C9-D878F4971162}" type="presOf" srcId="{842163D3-2635-4C7F-B8F1-BF0B289BE23A}" destId="{D39E1B5B-B5E7-4406-9CA4-69DAD867DE26}" srcOrd="0" destOrd="0" presId="urn:microsoft.com/office/officeart/2005/8/layout/vList2"/>
    <dgm:cxn modelId="{0F2B1D02-9FFD-492D-9B9A-20AF0C6526C0}" srcId="{2BFB4243-7A79-490E-B8BF-C5D83FC1FC6C}" destId="{BDFB0D20-92C5-497D-9D73-9CCA48B2302D}" srcOrd="1" destOrd="0" parTransId="{052D7EFF-EBCF-49D9-8BF2-4C9050C6BA57}" sibTransId="{9E4A105F-4535-44B0-9C60-44995B7795E4}"/>
    <dgm:cxn modelId="{4D0CFCE9-48C2-4170-8007-6649DC1AD71C}" type="presParOf" srcId="{F63DC1DB-206B-4810-88D4-AAB36C714A62}" destId="{D39E1B5B-B5E7-4406-9CA4-69DAD867DE26}" srcOrd="0" destOrd="0" presId="urn:microsoft.com/office/officeart/2005/8/layout/vList2"/>
    <dgm:cxn modelId="{A44E9901-0075-4E1B-9E46-DA8F49BBA8D4}" type="presParOf" srcId="{F63DC1DB-206B-4810-88D4-AAB36C714A62}" destId="{C73AC1C6-C7CF-40E2-9884-6E90C93B9375}" srcOrd="1" destOrd="0" presId="urn:microsoft.com/office/officeart/2005/8/layout/vList2"/>
    <dgm:cxn modelId="{F927B91B-3B14-41A8-A303-6FCEFECA8D99}" type="presParOf" srcId="{F63DC1DB-206B-4810-88D4-AAB36C714A62}" destId="{6FEB7B23-1528-421C-A3D3-D1A345F4FE8F}" srcOrd="2" destOrd="0" presId="urn:microsoft.com/office/officeart/2005/8/layout/vList2"/>
    <dgm:cxn modelId="{CE2226C9-882D-4136-85CF-22AB9EC770BD}" type="presParOf" srcId="{F63DC1DB-206B-4810-88D4-AAB36C714A62}" destId="{818761A3-62E2-4885-BEA0-6A242F651B01}" srcOrd="3" destOrd="0" presId="urn:microsoft.com/office/officeart/2005/8/layout/vList2"/>
    <dgm:cxn modelId="{A349BB06-656A-4156-BADA-9E9354DBC9F7}" type="presParOf" srcId="{F63DC1DB-206B-4810-88D4-AAB36C714A62}" destId="{C03172EF-D1FD-493A-B349-09EFC0C3AC5F}" srcOrd="4" destOrd="0" presId="urn:microsoft.com/office/officeart/2005/8/layout/vList2"/>
    <dgm:cxn modelId="{439D75C5-04FC-4BE9-BAEA-0EFB31D758EC}" type="presParOf" srcId="{F63DC1DB-206B-4810-88D4-AAB36C714A62}" destId="{4803F6ED-EAD6-4C79-A838-652B9744FF5F}" srcOrd="5" destOrd="0" presId="urn:microsoft.com/office/officeart/2005/8/layout/vList2"/>
    <dgm:cxn modelId="{F11AE0CF-C89F-4A5D-9E51-C4FEF5F6AF7B}" type="presParOf" srcId="{F63DC1DB-206B-4810-88D4-AAB36C714A62}" destId="{E544B4EC-EF42-47A2-A6F3-BD0552D70D24}" srcOrd="6" destOrd="0" presId="urn:microsoft.com/office/officeart/2005/8/layout/vList2"/>
    <dgm:cxn modelId="{B6A3CE2F-480C-4443-BEA3-49CCE21AB624}" type="presParOf" srcId="{F63DC1DB-206B-4810-88D4-AAB36C714A62}" destId="{321D3F06-D9CA-40B6-8C3B-302A70DB29A6}" srcOrd="7" destOrd="0" presId="urn:microsoft.com/office/officeart/2005/8/layout/vList2"/>
    <dgm:cxn modelId="{A4892DFD-444D-44FD-A081-28D2F28626C6}" type="presParOf" srcId="{F63DC1DB-206B-4810-88D4-AAB36C714A62}" destId="{88918EC6-B118-4F3A-84CC-7023930FA07A}" srcOrd="8" destOrd="0" presId="urn:microsoft.com/office/officeart/2005/8/layout/vList2"/>
    <dgm:cxn modelId="{0C907240-EE45-4BF1-8DC7-6BB1CEA73C3C}" type="presParOf" srcId="{F63DC1DB-206B-4810-88D4-AAB36C714A62}" destId="{2F8BDE7C-0569-4879-90B7-DE9CAE4EC4EB}" srcOrd="9" destOrd="0" presId="urn:microsoft.com/office/officeart/2005/8/layout/vList2"/>
    <dgm:cxn modelId="{731E8876-7A56-4C22-AE28-F7A6D09C8ABA}" type="presParOf" srcId="{F63DC1DB-206B-4810-88D4-AAB36C714A62}" destId="{5E6C56F3-989F-483A-B371-9A95D2CB05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64C1C0D0-1004-48E8-9E6C-D3010FAC8D7F}" type="presOf" srcId="{B8CB46CC-9FBA-446D-879F-D7EFE3679E19}" destId="{66DBA2B8-669F-417C-AF70-AD3B97E0BC4E}" srcOrd="0" destOrd="0" presId="urn:microsoft.com/office/officeart/2005/8/layout/chevron1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5778FFB8-4BD5-411B-BB02-C320EE80FC47}" type="presOf" srcId="{D032004B-8186-44B3-B95A-AA3ED9E7DC96}" destId="{B270B2A1-92CE-4528-9E4F-E7B3A27AB47F}" srcOrd="0" destOrd="0" presId="urn:microsoft.com/office/officeart/2005/8/layout/chevron1"/>
    <dgm:cxn modelId="{FA161046-E0D4-49D7-9076-DBC0F2E819DE}" type="presOf" srcId="{CDA3B7CD-8B77-49E4-B039-2EFDB0431A51}" destId="{B81B23A0-6549-4CAF-8854-A564D6137959}" srcOrd="0" destOrd="0" presId="urn:microsoft.com/office/officeart/2005/8/layout/chevron1"/>
    <dgm:cxn modelId="{39688BA5-3677-4F73-951C-5917D3C40A56}" type="presOf" srcId="{D18C5924-E8DE-421E-8A65-A8882D633761}" destId="{5911075B-8784-4529-98B3-D1243C2908A2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DDD1769F-9B76-460D-813E-EA37A04A3C9E}" type="presOf" srcId="{BEC8F554-072C-4EB1-B48D-7230BFF31453}" destId="{9EC9A10D-11E0-4296-927F-A92831ED3DDA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D1CE207C-3DB5-4809-956C-F322AF3FFC02}" type="presOf" srcId="{6E2715F4-3DD9-4B02-9752-54BA0397C9E6}" destId="{1C0B7292-4E66-4CB5-AE71-29DB990D8F07}" srcOrd="0" destOrd="0" presId="urn:microsoft.com/office/officeart/2005/8/layout/chevron1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AC1DD7D9-4C45-4920-96E6-DDD730A82C54}" type="presOf" srcId="{6E612972-CA55-4705-9CCD-6A61550F87E9}" destId="{CC957292-488C-4ED3-B534-385DAA9A096D}" srcOrd="0" destOrd="0" presId="urn:microsoft.com/office/officeart/2005/8/layout/chevron1"/>
    <dgm:cxn modelId="{E6FA2730-485D-4FAE-85BA-6909EBAECEA5}" type="presOf" srcId="{2B9D8334-0743-446F-B626-34B73F168968}" destId="{C1AEDB23-C7B1-43D2-BB0A-210663188C22}" srcOrd="0" destOrd="0" presId="urn:microsoft.com/office/officeart/2005/8/layout/chevron1"/>
    <dgm:cxn modelId="{15228D85-721E-4D2E-AA19-28E0F9D94AB7}" type="presOf" srcId="{578CA90A-51C4-4DD9-9512-11EDEF76D6DD}" destId="{4CF0D4F9-E566-422E-BDF9-EDEB80489613}" srcOrd="0" destOrd="0" presId="urn:microsoft.com/office/officeart/2005/8/layout/chevron1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287E137C-28B7-4BF2-B8DE-1B966778CE9B}" type="presParOf" srcId="{9EC9A10D-11E0-4296-927F-A92831ED3DDA}" destId="{4CF0D4F9-E566-422E-BDF9-EDEB80489613}" srcOrd="0" destOrd="0" presId="urn:microsoft.com/office/officeart/2005/8/layout/chevron1"/>
    <dgm:cxn modelId="{1DA41276-23C1-4870-9929-44FF57CB0FA5}" type="presParOf" srcId="{9EC9A10D-11E0-4296-927F-A92831ED3DDA}" destId="{6E54E271-6966-4724-854A-78C748BC4D91}" srcOrd="1" destOrd="0" presId="urn:microsoft.com/office/officeart/2005/8/layout/chevron1"/>
    <dgm:cxn modelId="{E30CCADC-8735-4CB4-A7CA-CB94E1EBDE83}" type="presParOf" srcId="{9EC9A10D-11E0-4296-927F-A92831ED3DDA}" destId="{B270B2A1-92CE-4528-9E4F-E7B3A27AB47F}" srcOrd="2" destOrd="0" presId="urn:microsoft.com/office/officeart/2005/8/layout/chevron1"/>
    <dgm:cxn modelId="{730D5AC8-D98B-4161-8013-C9297C73A6C5}" type="presParOf" srcId="{9EC9A10D-11E0-4296-927F-A92831ED3DDA}" destId="{1890747B-578C-4C67-BAE1-BE799BCA49BE}" srcOrd="3" destOrd="0" presId="urn:microsoft.com/office/officeart/2005/8/layout/chevron1"/>
    <dgm:cxn modelId="{074EB0EF-008B-4BEE-A99D-D24F6AD035B1}" type="presParOf" srcId="{9EC9A10D-11E0-4296-927F-A92831ED3DDA}" destId="{1C0B7292-4E66-4CB5-AE71-29DB990D8F07}" srcOrd="4" destOrd="0" presId="urn:microsoft.com/office/officeart/2005/8/layout/chevron1"/>
    <dgm:cxn modelId="{C999A3C6-1DAB-44E5-9686-431D1B9ABA1A}" type="presParOf" srcId="{9EC9A10D-11E0-4296-927F-A92831ED3DDA}" destId="{96187555-25A9-4D77-9FC8-1AF0F3CAADA4}" srcOrd="5" destOrd="0" presId="urn:microsoft.com/office/officeart/2005/8/layout/chevron1"/>
    <dgm:cxn modelId="{F65ABA86-38FD-46E4-A04F-237098A0ED61}" type="presParOf" srcId="{9EC9A10D-11E0-4296-927F-A92831ED3DDA}" destId="{5911075B-8784-4529-98B3-D1243C2908A2}" srcOrd="6" destOrd="0" presId="urn:microsoft.com/office/officeart/2005/8/layout/chevron1"/>
    <dgm:cxn modelId="{05733AB5-6653-42B0-AB20-B1CA12D41EF0}" type="presParOf" srcId="{9EC9A10D-11E0-4296-927F-A92831ED3DDA}" destId="{413E9B58-005A-40E9-8938-F28DC980B8A2}" srcOrd="7" destOrd="0" presId="urn:microsoft.com/office/officeart/2005/8/layout/chevron1"/>
    <dgm:cxn modelId="{D604C206-3469-46DD-9C11-0EC4F6F4D072}" type="presParOf" srcId="{9EC9A10D-11E0-4296-927F-A92831ED3DDA}" destId="{B81B23A0-6549-4CAF-8854-A564D6137959}" srcOrd="8" destOrd="0" presId="urn:microsoft.com/office/officeart/2005/8/layout/chevron1"/>
    <dgm:cxn modelId="{F44EEA00-F55F-4425-AA12-E74C2CBBD32D}" type="presParOf" srcId="{9EC9A10D-11E0-4296-927F-A92831ED3DDA}" destId="{4E4CFD2D-7ED5-44F3-B083-235B627565CB}" srcOrd="9" destOrd="0" presId="urn:microsoft.com/office/officeart/2005/8/layout/chevron1"/>
    <dgm:cxn modelId="{89C6E259-F563-418E-8163-D1233EFD18A8}" type="presParOf" srcId="{9EC9A10D-11E0-4296-927F-A92831ED3DDA}" destId="{CC957292-488C-4ED3-B534-385DAA9A096D}" srcOrd="10" destOrd="0" presId="urn:microsoft.com/office/officeart/2005/8/layout/chevron1"/>
    <dgm:cxn modelId="{245C198F-365A-431C-97F9-F23A3B857DC1}" type="presParOf" srcId="{9EC9A10D-11E0-4296-927F-A92831ED3DDA}" destId="{3FD0398C-A4EC-472A-BDAA-9ADB51267F7B}" srcOrd="11" destOrd="0" presId="urn:microsoft.com/office/officeart/2005/8/layout/chevron1"/>
    <dgm:cxn modelId="{400790A8-96F1-48A3-A80E-6A1F9B3A68D3}" type="presParOf" srcId="{9EC9A10D-11E0-4296-927F-A92831ED3DDA}" destId="{66DBA2B8-669F-417C-AF70-AD3B97E0BC4E}" srcOrd="12" destOrd="0" presId="urn:microsoft.com/office/officeart/2005/8/layout/chevron1"/>
    <dgm:cxn modelId="{E8887CAD-A51C-4F01-B7EC-310C152D1487}" type="presParOf" srcId="{9EC9A10D-11E0-4296-927F-A92831ED3DDA}" destId="{8E6E38D2-30C2-476D-B64D-2F0A8A56C196}" srcOrd="13" destOrd="0" presId="urn:microsoft.com/office/officeart/2005/8/layout/chevron1"/>
    <dgm:cxn modelId="{2C25DA05-BF84-4FF5-B4BD-0ECD5B9855B6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C5565D-E136-40D7-9D4A-E7E69940B75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A7BE8D88-4C1F-4130-878A-0B5B1E430402}">
      <dgm:prSet phldrT="[ข้อความ]" custT="1"/>
      <dgm:spPr/>
      <dgm:t>
        <a:bodyPr/>
        <a:lstStyle/>
        <a:p>
          <a:r>
            <a: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1.ส่วนจัดการสมาชิก</a:t>
          </a:r>
          <a:endParaRPr lang="th-TH" sz="32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97F36F35-3696-4F82-B5DB-3DB766AC2280}" type="sibTrans" cxnId="{9298FD62-ED42-4193-A08F-77748823667B}">
      <dgm:prSet/>
      <dgm:spPr/>
      <dgm:t>
        <a:bodyPr/>
        <a:lstStyle/>
        <a:p>
          <a:endParaRPr lang="th-TH"/>
        </a:p>
      </dgm:t>
    </dgm:pt>
    <dgm:pt modelId="{122F9418-4E51-4F4E-849E-A47BC004B37C}" type="parTrans" cxnId="{9298FD62-ED42-4193-A08F-77748823667B}">
      <dgm:prSet/>
      <dgm:spPr/>
      <dgm:t>
        <a:bodyPr/>
        <a:lstStyle/>
        <a:p>
          <a:endParaRPr lang="th-TH"/>
        </a:p>
      </dgm:t>
    </dgm:pt>
    <dgm:pt modelId="{4221B606-5164-45F6-AC0D-01EF882B32B2}" type="pres">
      <dgm:prSet presAssocID="{A0C5565D-E136-40D7-9D4A-E7E69940B75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th-TH"/>
        </a:p>
      </dgm:t>
    </dgm:pt>
    <dgm:pt modelId="{DC08E161-159A-4A63-BD7A-71D319BE3988}" type="pres">
      <dgm:prSet presAssocID="{A7BE8D88-4C1F-4130-878A-0B5B1E430402}" presName="Accent1" presStyleCnt="0"/>
      <dgm:spPr/>
      <dgm:t>
        <a:bodyPr/>
        <a:lstStyle/>
        <a:p>
          <a:endParaRPr lang="th-TH"/>
        </a:p>
      </dgm:t>
    </dgm:pt>
    <dgm:pt modelId="{958D48A6-3775-4866-8C69-EF5CBC9A1E1D}" type="pres">
      <dgm:prSet presAssocID="{A7BE8D88-4C1F-4130-878A-0B5B1E430402}" presName="Accent" presStyleLbl="node1" presStyleIdx="0" presStyleCnt="1" custLinFactNeighborX="-9140" custLinFactNeighborY="4680"/>
      <dgm:spPr/>
      <dgm:t>
        <a:bodyPr/>
        <a:lstStyle/>
        <a:p>
          <a:endParaRPr lang="th-TH"/>
        </a:p>
      </dgm:t>
    </dgm:pt>
    <dgm:pt modelId="{6D02FC0E-0F84-4A91-A8C5-AEA457F1E8E3}" type="pres">
      <dgm:prSet presAssocID="{A7BE8D88-4C1F-4130-878A-0B5B1E430402}" presName="Parent1" presStyleLbl="revTx" presStyleIdx="0" presStyleCnt="1" custLinFactNeighborX="-18674" custLinFactNeighborY="-70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9298FD62-ED42-4193-A08F-77748823667B}" srcId="{A0C5565D-E136-40D7-9D4A-E7E69940B753}" destId="{A7BE8D88-4C1F-4130-878A-0B5B1E430402}" srcOrd="0" destOrd="0" parTransId="{122F9418-4E51-4F4E-849E-A47BC004B37C}" sibTransId="{97F36F35-3696-4F82-B5DB-3DB766AC2280}"/>
    <dgm:cxn modelId="{682F0BD7-2A4A-4B96-9721-2AB4D732B999}" type="presOf" srcId="{A7BE8D88-4C1F-4130-878A-0B5B1E430402}" destId="{6D02FC0E-0F84-4A91-A8C5-AEA457F1E8E3}" srcOrd="0" destOrd="0" presId="urn:microsoft.com/office/officeart/2009/layout/CircleArrowProcess"/>
    <dgm:cxn modelId="{6BB72969-DA52-4DC2-AE6F-2128DE764BD2}" type="presOf" srcId="{A0C5565D-E136-40D7-9D4A-E7E69940B753}" destId="{4221B606-5164-45F6-AC0D-01EF882B32B2}" srcOrd="0" destOrd="0" presId="urn:microsoft.com/office/officeart/2009/layout/CircleArrowProcess"/>
    <dgm:cxn modelId="{CE0D0AD6-CA5D-4B5E-9079-9C4E36BE5818}" type="presParOf" srcId="{4221B606-5164-45F6-AC0D-01EF882B32B2}" destId="{DC08E161-159A-4A63-BD7A-71D319BE3988}" srcOrd="0" destOrd="0" presId="urn:microsoft.com/office/officeart/2009/layout/CircleArrowProcess"/>
    <dgm:cxn modelId="{C67833FE-74C1-4D49-B2F5-4295E6223E11}" type="presParOf" srcId="{DC08E161-159A-4A63-BD7A-71D319BE3988}" destId="{958D48A6-3775-4866-8C69-EF5CBC9A1E1D}" srcOrd="0" destOrd="0" presId="urn:microsoft.com/office/officeart/2009/layout/CircleArrowProcess"/>
    <dgm:cxn modelId="{216FCC29-B64D-4096-BA91-7827CA835BD3}" type="presParOf" srcId="{4221B606-5164-45F6-AC0D-01EF882B32B2}" destId="{6D02FC0E-0F84-4A91-A8C5-AEA457F1E8E3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C8F554-072C-4EB1-B48D-7230BFF31453}" type="doc">
      <dgm:prSet loTypeId="urn:microsoft.com/office/officeart/2005/8/layout/chevron1" loCatId="process" qsTypeId="urn:microsoft.com/office/officeart/2005/8/quickstyle/simple2" qsCatId="simple" csTypeId="urn:microsoft.com/office/officeart/2005/8/colors/accent3_2" csCatId="accent3" phldr="1"/>
      <dgm:spPr/>
    </dgm:pt>
    <dgm:pt modelId="{578CA90A-51C4-4DD9-9512-11EDEF76D6DD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090A2325-E51E-4B51-8042-F4E89AD191D0}" type="parTrans" cxnId="{CB5EC859-082F-4D02-A252-A8F496DF0F53}">
      <dgm:prSet/>
      <dgm:spPr/>
      <dgm:t>
        <a:bodyPr/>
        <a:lstStyle/>
        <a:p>
          <a:endParaRPr lang="th-TH"/>
        </a:p>
      </dgm:t>
    </dgm:pt>
    <dgm:pt modelId="{6524E37B-E472-4D8E-94A7-936890760093}" type="sibTrans" cxnId="{CB5EC859-082F-4D02-A252-A8F496DF0F53}">
      <dgm:prSet/>
      <dgm:spPr/>
      <dgm:t>
        <a:bodyPr/>
        <a:lstStyle/>
        <a:p>
          <a:endParaRPr lang="th-TH"/>
        </a:p>
      </dgm:t>
    </dgm:pt>
    <dgm:pt modelId="{D032004B-8186-44B3-B95A-AA3ED9E7DC96}">
      <dgm:prSet phldrT="[ข้อความ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1C88771-EA83-496C-ACF6-9B578AC6BE53}" type="parTrans" cxnId="{1DB5A07F-B416-49DE-91D5-72411F153D3E}">
      <dgm:prSet/>
      <dgm:spPr/>
      <dgm:t>
        <a:bodyPr/>
        <a:lstStyle/>
        <a:p>
          <a:endParaRPr lang="th-TH"/>
        </a:p>
      </dgm:t>
    </dgm:pt>
    <dgm:pt modelId="{48A527E4-CFA6-41B0-9A5E-B21D43D3D3AD}" type="sibTrans" cxnId="{1DB5A07F-B416-49DE-91D5-72411F153D3E}">
      <dgm:prSet/>
      <dgm:spPr/>
      <dgm:t>
        <a:bodyPr/>
        <a:lstStyle/>
        <a:p>
          <a:endParaRPr lang="th-TH"/>
        </a:p>
      </dgm:t>
    </dgm:pt>
    <dgm:pt modelId="{6E2715F4-3DD9-4B02-9752-54BA0397C9E6}">
      <dgm:prSet phldrT="[ข้อความ]"/>
      <dgm:spPr>
        <a:solidFill>
          <a:srgbClr val="C00000"/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E5D6E41-E474-4332-8659-87C61D97A7B9}" type="parTrans" cxnId="{A7D6EF5B-2F97-475D-B6E5-840759DA3E15}">
      <dgm:prSet/>
      <dgm:spPr/>
      <dgm:t>
        <a:bodyPr/>
        <a:lstStyle/>
        <a:p>
          <a:endParaRPr lang="th-TH"/>
        </a:p>
      </dgm:t>
    </dgm:pt>
    <dgm:pt modelId="{ABC11A37-06DD-4667-B632-6D738EFCB356}" type="sibTrans" cxnId="{A7D6EF5B-2F97-475D-B6E5-840759DA3E15}">
      <dgm:prSet/>
      <dgm:spPr/>
      <dgm:t>
        <a:bodyPr/>
        <a:lstStyle/>
        <a:p>
          <a:endParaRPr lang="th-TH"/>
        </a:p>
      </dgm:t>
    </dgm:pt>
    <dgm:pt modelId="{D18C5924-E8DE-421E-8A65-A8882D63376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CC3BF81E-8D0C-4805-850E-BB40BDF649C7}" type="parTrans" cxnId="{E4345C98-701B-4140-A736-15177DD73594}">
      <dgm:prSet/>
      <dgm:spPr/>
      <dgm:t>
        <a:bodyPr/>
        <a:lstStyle/>
        <a:p>
          <a:endParaRPr lang="th-TH"/>
        </a:p>
      </dgm:t>
    </dgm:pt>
    <dgm:pt modelId="{FE3484EC-8199-42B7-B9FE-9E9743836D44}" type="sibTrans" cxnId="{E4345C98-701B-4140-A736-15177DD73594}">
      <dgm:prSet/>
      <dgm:spPr/>
      <dgm:t>
        <a:bodyPr/>
        <a:lstStyle/>
        <a:p>
          <a:endParaRPr lang="th-TH"/>
        </a:p>
      </dgm:t>
    </dgm:pt>
    <dgm:pt modelId="{CDA3B7CD-8B77-49E4-B039-2EFDB0431A5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D0187DB7-CFFE-41B7-96F4-C53F4E6267EC}" type="parTrans" cxnId="{4D75FFF9-8BDA-48D3-8989-B42F60602DE3}">
      <dgm:prSet/>
      <dgm:spPr/>
      <dgm:t>
        <a:bodyPr/>
        <a:lstStyle/>
        <a:p>
          <a:endParaRPr lang="th-TH"/>
        </a:p>
      </dgm:t>
    </dgm:pt>
    <dgm:pt modelId="{A04C49AA-CECF-4201-B8E5-16695A3D51FC}" type="sibTrans" cxnId="{4D75FFF9-8BDA-48D3-8989-B42F60602DE3}">
      <dgm:prSet/>
      <dgm:spPr/>
      <dgm:t>
        <a:bodyPr/>
        <a:lstStyle/>
        <a:p>
          <a:endParaRPr lang="th-TH"/>
        </a:p>
      </dgm:t>
    </dgm:pt>
    <dgm:pt modelId="{2B9D8334-0743-446F-B626-34B73F16896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28390FE3-7AD2-4250-9DA5-A9F05BE11B55}" type="parTrans" cxnId="{AC067F3B-E736-47A8-98E7-337B84F8AEE4}">
      <dgm:prSet/>
      <dgm:spPr/>
      <dgm:t>
        <a:bodyPr/>
        <a:lstStyle/>
        <a:p>
          <a:endParaRPr lang="th-TH"/>
        </a:p>
      </dgm:t>
    </dgm:pt>
    <dgm:pt modelId="{82D8CCB2-23F2-4249-B34F-F10DD3B048A6}" type="sibTrans" cxnId="{AC067F3B-E736-47A8-98E7-337B84F8AEE4}">
      <dgm:prSet/>
      <dgm:spPr/>
      <dgm:t>
        <a:bodyPr/>
        <a:lstStyle/>
        <a:p>
          <a:endParaRPr lang="th-TH"/>
        </a:p>
      </dgm:t>
    </dgm:pt>
    <dgm:pt modelId="{6E612972-CA55-4705-9CCD-6A61550F87E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B79B90DC-E3AC-45DA-B2FC-8C0066707B05}" type="parTrans" cxnId="{E902C53A-AA96-4CF9-B7C6-1AE563DC34C4}">
      <dgm:prSet/>
      <dgm:spPr/>
      <dgm:t>
        <a:bodyPr/>
        <a:lstStyle/>
        <a:p>
          <a:endParaRPr lang="th-TH"/>
        </a:p>
      </dgm:t>
    </dgm:pt>
    <dgm:pt modelId="{A65501E8-0185-4613-BDC9-3643F675A2EE}" type="sibTrans" cxnId="{E902C53A-AA96-4CF9-B7C6-1AE563DC34C4}">
      <dgm:prSet/>
      <dgm:spPr/>
      <dgm:t>
        <a:bodyPr/>
        <a:lstStyle/>
        <a:p>
          <a:endParaRPr lang="th-TH"/>
        </a:p>
      </dgm:t>
    </dgm:pt>
    <dgm:pt modelId="{B8CB46CC-9FBA-446D-879F-D7EFE3679E19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th-TH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72F86E4C-51FA-4632-84F3-21F5600D0CD4}" type="parTrans" cxnId="{71ACEB0E-E27C-49C1-95A7-472BA70A54B9}">
      <dgm:prSet/>
      <dgm:spPr/>
      <dgm:t>
        <a:bodyPr/>
        <a:lstStyle/>
        <a:p>
          <a:endParaRPr lang="th-TH"/>
        </a:p>
      </dgm:t>
    </dgm:pt>
    <dgm:pt modelId="{8342F4EF-E4C7-4FA5-8E9B-4505DAFB8670}" type="sibTrans" cxnId="{71ACEB0E-E27C-49C1-95A7-472BA70A54B9}">
      <dgm:prSet/>
      <dgm:spPr/>
      <dgm:t>
        <a:bodyPr/>
        <a:lstStyle/>
        <a:p>
          <a:endParaRPr lang="th-TH"/>
        </a:p>
      </dgm:t>
    </dgm:pt>
    <dgm:pt modelId="{9EC9A10D-11E0-4296-927F-A92831ED3DDA}" type="pres">
      <dgm:prSet presAssocID="{BEC8F554-072C-4EB1-B48D-7230BFF31453}" presName="Name0" presStyleCnt="0">
        <dgm:presLayoutVars>
          <dgm:dir/>
          <dgm:animLvl val="lvl"/>
          <dgm:resizeHandles val="exact"/>
        </dgm:presLayoutVars>
      </dgm:prSet>
      <dgm:spPr/>
    </dgm:pt>
    <dgm:pt modelId="{4CF0D4F9-E566-422E-BDF9-EDEB80489613}" type="pres">
      <dgm:prSet presAssocID="{578CA90A-51C4-4DD9-9512-11EDEF76D6DD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6E54E271-6966-4724-854A-78C748BC4D91}" type="pres">
      <dgm:prSet presAssocID="{6524E37B-E472-4D8E-94A7-936890760093}" presName="parTxOnlySpace" presStyleCnt="0"/>
      <dgm:spPr/>
    </dgm:pt>
    <dgm:pt modelId="{B270B2A1-92CE-4528-9E4F-E7B3A27AB47F}" type="pres">
      <dgm:prSet presAssocID="{D032004B-8186-44B3-B95A-AA3ED9E7DC96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890747B-578C-4C67-BAE1-BE799BCA49BE}" type="pres">
      <dgm:prSet presAssocID="{48A527E4-CFA6-41B0-9A5E-B21D43D3D3AD}" presName="parTxOnlySpace" presStyleCnt="0"/>
      <dgm:spPr/>
    </dgm:pt>
    <dgm:pt modelId="{1C0B7292-4E66-4CB5-AE71-29DB990D8F07}" type="pres">
      <dgm:prSet presAssocID="{6E2715F4-3DD9-4B02-9752-54BA0397C9E6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</dgm:pt>
    <dgm:pt modelId="{96187555-25A9-4D77-9FC8-1AF0F3CAADA4}" type="pres">
      <dgm:prSet presAssocID="{ABC11A37-06DD-4667-B632-6D738EFCB356}" presName="parTxOnlySpace" presStyleCnt="0"/>
      <dgm:spPr/>
    </dgm:pt>
    <dgm:pt modelId="{5911075B-8784-4529-98B3-D1243C2908A2}" type="pres">
      <dgm:prSet presAssocID="{D18C5924-E8DE-421E-8A65-A8882D633761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13E9B58-005A-40E9-8938-F28DC980B8A2}" type="pres">
      <dgm:prSet presAssocID="{FE3484EC-8199-42B7-B9FE-9E9743836D44}" presName="parTxOnlySpace" presStyleCnt="0"/>
      <dgm:spPr/>
    </dgm:pt>
    <dgm:pt modelId="{B81B23A0-6549-4CAF-8854-A564D6137959}" type="pres">
      <dgm:prSet presAssocID="{CDA3B7CD-8B77-49E4-B039-2EFDB0431A51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E4CFD2D-7ED5-44F3-B083-235B627565CB}" type="pres">
      <dgm:prSet presAssocID="{A04C49AA-CECF-4201-B8E5-16695A3D51FC}" presName="parTxOnlySpace" presStyleCnt="0"/>
      <dgm:spPr/>
    </dgm:pt>
    <dgm:pt modelId="{CC957292-488C-4ED3-B534-385DAA9A096D}" type="pres">
      <dgm:prSet presAssocID="{6E612972-CA55-4705-9CCD-6A61550F87E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3FD0398C-A4EC-472A-BDAA-9ADB51267F7B}" type="pres">
      <dgm:prSet presAssocID="{A65501E8-0185-4613-BDC9-3643F675A2EE}" presName="parTxOnlySpace" presStyleCnt="0"/>
      <dgm:spPr/>
    </dgm:pt>
    <dgm:pt modelId="{66DBA2B8-669F-417C-AF70-AD3B97E0BC4E}" type="pres">
      <dgm:prSet presAssocID="{B8CB46CC-9FBA-446D-879F-D7EFE3679E19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8E6E38D2-30C2-476D-B64D-2F0A8A56C196}" type="pres">
      <dgm:prSet presAssocID="{8342F4EF-E4C7-4FA5-8E9B-4505DAFB8670}" presName="parTxOnlySpace" presStyleCnt="0"/>
      <dgm:spPr/>
    </dgm:pt>
    <dgm:pt modelId="{C1AEDB23-C7B1-43D2-BB0A-210663188C22}" type="pres">
      <dgm:prSet presAssocID="{2B9D8334-0743-446F-B626-34B73F168968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E5A105A-2E6E-45B9-8B3D-2F40A6EECF15}" type="presOf" srcId="{6E612972-CA55-4705-9CCD-6A61550F87E9}" destId="{CC957292-488C-4ED3-B534-385DAA9A096D}" srcOrd="0" destOrd="0" presId="urn:microsoft.com/office/officeart/2005/8/layout/chevron1"/>
    <dgm:cxn modelId="{22E8F879-FCA8-4950-8254-61C83F065740}" type="presOf" srcId="{578CA90A-51C4-4DD9-9512-11EDEF76D6DD}" destId="{4CF0D4F9-E566-422E-BDF9-EDEB80489613}" srcOrd="0" destOrd="0" presId="urn:microsoft.com/office/officeart/2005/8/layout/chevron1"/>
    <dgm:cxn modelId="{4D75FFF9-8BDA-48D3-8989-B42F60602DE3}" srcId="{BEC8F554-072C-4EB1-B48D-7230BFF31453}" destId="{CDA3B7CD-8B77-49E4-B039-2EFDB0431A51}" srcOrd="4" destOrd="0" parTransId="{D0187DB7-CFFE-41B7-96F4-C53F4E6267EC}" sibTransId="{A04C49AA-CECF-4201-B8E5-16695A3D51FC}"/>
    <dgm:cxn modelId="{A7D6EF5B-2F97-475D-B6E5-840759DA3E15}" srcId="{BEC8F554-072C-4EB1-B48D-7230BFF31453}" destId="{6E2715F4-3DD9-4B02-9752-54BA0397C9E6}" srcOrd="2" destOrd="0" parTransId="{2E5D6E41-E474-4332-8659-87C61D97A7B9}" sibTransId="{ABC11A37-06DD-4667-B632-6D738EFCB356}"/>
    <dgm:cxn modelId="{CB5EC859-082F-4D02-A252-A8F496DF0F53}" srcId="{BEC8F554-072C-4EB1-B48D-7230BFF31453}" destId="{578CA90A-51C4-4DD9-9512-11EDEF76D6DD}" srcOrd="0" destOrd="0" parTransId="{090A2325-E51E-4B51-8042-F4E89AD191D0}" sibTransId="{6524E37B-E472-4D8E-94A7-936890760093}"/>
    <dgm:cxn modelId="{0321282F-FE2B-454A-B695-C356452E2E3C}" type="presOf" srcId="{BEC8F554-072C-4EB1-B48D-7230BFF31453}" destId="{9EC9A10D-11E0-4296-927F-A92831ED3DDA}" srcOrd="0" destOrd="0" presId="urn:microsoft.com/office/officeart/2005/8/layout/chevron1"/>
    <dgm:cxn modelId="{2AE4B4A4-7236-4512-AC24-E2DBB821067C}" type="presOf" srcId="{D18C5924-E8DE-421E-8A65-A8882D633761}" destId="{5911075B-8784-4529-98B3-D1243C2908A2}" srcOrd="0" destOrd="0" presId="urn:microsoft.com/office/officeart/2005/8/layout/chevron1"/>
    <dgm:cxn modelId="{CB2861CE-32A8-43D1-A027-111FA07455FF}" type="presOf" srcId="{2B9D8334-0743-446F-B626-34B73F168968}" destId="{C1AEDB23-C7B1-43D2-BB0A-210663188C22}" srcOrd="0" destOrd="0" presId="urn:microsoft.com/office/officeart/2005/8/layout/chevron1"/>
    <dgm:cxn modelId="{8C304373-5E4E-450C-82EE-D5D8B682DFE1}" type="presOf" srcId="{CDA3B7CD-8B77-49E4-B039-2EFDB0431A51}" destId="{B81B23A0-6549-4CAF-8854-A564D6137959}" srcOrd="0" destOrd="0" presId="urn:microsoft.com/office/officeart/2005/8/layout/chevron1"/>
    <dgm:cxn modelId="{E4345C98-701B-4140-A736-15177DD73594}" srcId="{BEC8F554-072C-4EB1-B48D-7230BFF31453}" destId="{D18C5924-E8DE-421E-8A65-A8882D633761}" srcOrd="3" destOrd="0" parTransId="{CC3BF81E-8D0C-4805-850E-BB40BDF649C7}" sibTransId="{FE3484EC-8199-42B7-B9FE-9E9743836D44}"/>
    <dgm:cxn modelId="{521263CC-D664-4074-87AA-59977A60465E}" type="presOf" srcId="{6E2715F4-3DD9-4B02-9752-54BA0397C9E6}" destId="{1C0B7292-4E66-4CB5-AE71-29DB990D8F07}" srcOrd="0" destOrd="0" presId="urn:microsoft.com/office/officeart/2005/8/layout/chevron1"/>
    <dgm:cxn modelId="{52B2ADD2-9061-482D-B31D-A1C92DA0B32F}" type="presOf" srcId="{D032004B-8186-44B3-B95A-AA3ED9E7DC96}" destId="{B270B2A1-92CE-4528-9E4F-E7B3A27AB47F}" srcOrd="0" destOrd="0" presId="urn:microsoft.com/office/officeart/2005/8/layout/chevron1"/>
    <dgm:cxn modelId="{E0C205AA-1D16-4414-82E6-4D006C1EF349}" type="presOf" srcId="{B8CB46CC-9FBA-446D-879F-D7EFE3679E19}" destId="{66DBA2B8-669F-417C-AF70-AD3B97E0BC4E}" srcOrd="0" destOrd="0" presId="urn:microsoft.com/office/officeart/2005/8/layout/chevron1"/>
    <dgm:cxn modelId="{E902C53A-AA96-4CF9-B7C6-1AE563DC34C4}" srcId="{BEC8F554-072C-4EB1-B48D-7230BFF31453}" destId="{6E612972-CA55-4705-9CCD-6A61550F87E9}" srcOrd="5" destOrd="0" parTransId="{B79B90DC-E3AC-45DA-B2FC-8C0066707B05}" sibTransId="{A65501E8-0185-4613-BDC9-3643F675A2EE}"/>
    <dgm:cxn modelId="{AC067F3B-E736-47A8-98E7-337B84F8AEE4}" srcId="{BEC8F554-072C-4EB1-B48D-7230BFF31453}" destId="{2B9D8334-0743-446F-B626-34B73F168968}" srcOrd="7" destOrd="0" parTransId="{28390FE3-7AD2-4250-9DA5-A9F05BE11B55}" sibTransId="{82D8CCB2-23F2-4249-B34F-F10DD3B048A6}"/>
    <dgm:cxn modelId="{71ACEB0E-E27C-49C1-95A7-472BA70A54B9}" srcId="{BEC8F554-072C-4EB1-B48D-7230BFF31453}" destId="{B8CB46CC-9FBA-446D-879F-D7EFE3679E19}" srcOrd="6" destOrd="0" parTransId="{72F86E4C-51FA-4632-84F3-21F5600D0CD4}" sibTransId="{8342F4EF-E4C7-4FA5-8E9B-4505DAFB8670}"/>
    <dgm:cxn modelId="{1DB5A07F-B416-49DE-91D5-72411F153D3E}" srcId="{BEC8F554-072C-4EB1-B48D-7230BFF31453}" destId="{D032004B-8186-44B3-B95A-AA3ED9E7DC96}" srcOrd="1" destOrd="0" parTransId="{21C88771-EA83-496C-ACF6-9B578AC6BE53}" sibTransId="{48A527E4-CFA6-41B0-9A5E-B21D43D3D3AD}"/>
    <dgm:cxn modelId="{8EBEBD78-B4DA-4104-A752-D66B358C96BA}" type="presParOf" srcId="{9EC9A10D-11E0-4296-927F-A92831ED3DDA}" destId="{4CF0D4F9-E566-422E-BDF9-EDEB80489613}" srcOrd="0" destOrd="0" presId="urn:microsoft.com/office/officeart/2005/8/layout/chevron1"/>
    <dgm:cxn modelId="{CB33241F-E1BA-417B-800A-0820B295BD9B}" type="presParOf" srcId="{9EC9A10D-11E0-4296-927F-A92831ED3DDA}" destId="{6E54E271-6966-4724-854A-78C748BC4D91}" srcOrd="1" destOrd="0" presId="urn:microsoft.com/office/officeart/2005/8/layout/chevron1"/>
    <dgm:cxn modelId="{59F4BE0A-07CF-42AD-BC98-20C9E574D09A}" type="presParOf" srcId="{9EC9A10D-11E0-4296-927F-A92831ED3DDA}" destId="{B270B2A1-92CE-4528-9E4F-E7B3A27AB47F}" srcOrd="2" destOrd="0" presId="urn:microsoft.com/office/officeart/2005/8/layout/chevron1"/>
    <dgm:cxn modelId="{3CFCC717-D091-46BA-A31E-325B0F438970}" type="presParOf" srcId="{9EC9A10D-11E0-4296-927F-A92831ED3DDA}" destId="{1890747B-578C-4C67-BAE1-BE799BCA49BE}" srcOrd="3" destOrd="0" presId="urn:microsoft.com/office/officeart/2005/8/layout/chevron1"/>
    <dgm:cxn modelId="{CE7E6212-C1DD-4869-B52A-86CAA9ED319A}" type="presParOf" srcId="{9EC9A10D-11E0-4296-927F-A92831ED3DDA}" destId="{1C0B7292-4E66-4CB5-AE71-29DB990D8F07}" srcOrd="4" destOrd="0" presId="urn:microsoft.com/office/officeart/2005/8/layout/chevron1"/>
    <dgm:cxn modelId="{145EB731-D476-4C4C-853B-281F2A2A578F}" type="presParOf" srcId="{9EC9A10D-11E0-4296-927F-A92831ED3DDA}" destId="{96187555-25A9-4D77-9FC8-1AF0F3CAADA4}" srcOrd="5" destOrd="0" presId="urn:microsoft.com/office/officeart/2005/8/layout/chevron1"/>
    <dgm:cxn modelId="{5DA7E311-8283-49A3-AC21-B6260EE11881}" type="presParOf" srcId="{9EC9A10D-11E0-4296-927F-A92831ED3DDA}" destId="{5911075B-8784-4529-98B3-D1243C2908A2}" srcOrd="6" destOrd="0" presId="urn:microsoft.com/office/officeart/2005/8/layout/chevron1"/>
    <dgm:cxn modelId="{52FE2B25-4347-49F2-B3BC-947B0B9B9A1C}" type="presParOf" srcId="{9EC9A10D-11E0-4296-927F-A92831ED3DDA}" destId="{413E9B58-005A-40E9-8938-F28DC980B8A2}" srcOrd="7" destOrd="0" presId="urn:microsoft.com/office/officeart/2005/8/layout/chevron1"/>
    <dgm:cxn modelId="{C22DE062-6D65-4543-B48F-07D187B68F87}" type="presParOf" srcId="{9EC9A10D-11E0-4296-927F-A92831ED3DDA}" destId="{B81B23A0-6549-4CAF-8854-A564D6137959}" srcOrd="8" destOrd="0" presId="urn:microsoft.com/office/officeart/2005/8/layout/chevron1"/>
    <dgm:cxn modelId="{ED317945-3EB1-48EC-9CB1-296B2716F231}" type="presParOf" srcId="{9EC9A10D-11E0-4296-927F-A92831ED3DDA}" destId="{4E4CFD2D-7ED5-44F3-B083-235B627565CB}" srcOrd="9" destOrd="0" presId="urn:microsoft.com/office/officeart/2005/8/layout/chevron1"/>
    <dgm:cxn modelId="{E8F13503-9137-4DF7-8DB2-1F7F625F17AA}" type="presParOf" srcId="{9EC9A10D-11E0-4296-927F-A92831ED3DDA}" destId="{CC957292-488C-4ED3-B534-385DAA9A096D}" srcOrd="10" destOrd="0" presId="urn:microsoft.com/office/officeart/2005/8/layout/chevron1"/>
    <dgm:cxn modelId="{E1BF6029-A2C7-4D1D-9FC0-B6BF4619B261}" type="presParOf" srcId="{9EC9A10D-11E0-4296-927F-A92831ED3DDA}" destId="{3FD0398C-A4EC-472A-BDAA-9ADB51267F7B}" srcOrd="11" destOrd="0" presId="urn:microsoft.com/office/officeart/2005/8/layout/chevron1"/>
    <dgm:cxn modelId="{D353CF52-506F-4AD4-AE24-C35F7028D9F9}" type="presParOf" srcId="{9EC9A10D-11E0-4296-927F-A92831ED3DDA}" destId="{66DBA2B8-669F-417C-AF70-AD3B97E0BC4E}" srcOrd="12" destOrd="0" presId="urn:microsoft.com/office/officeart/2005/8/layout/chevron1"/>
    <dgm:cxn modelId="{729FC010-F235-470C-B612-5E138492EB40}" type="presParOf" srcId="{9EC9A10D-11E0-4296-927F-A92831ED3DDA}" destId="{8E6E38D2-30C2-476D-B64D-2F0A8A56C196}" srcOrd="13" destOrd="0" presId="urn:microsoft.com/office/officeart/2005/8/layout/chevron1"/>
    <dgm:cxn modelId="{F38B0700-FD7C-4609-A8F7-ACD4F4DF03E7}" type="presParOf" srcId="{9EC9A10D-11E0-4296-927F-A92831ED3DDA}" destId="{C1AEDB23-C7B1-43D2-BB0A-210663188C2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0C5565D-E136-40D7-9D4A-E7E69940B753}" type="doc">
      <dgm:prSet loTypeId="urn:microsoft.com/office/officeart/2009/layout/CircleArrowProcess" loCatId="cycl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th-TH"/>
        </a:p>
      </dgm:t>
    </dgm:pt>
    <dgm:pt modelId="{A7BE8D88-4C1F-4130-878A-0B5B1E430402}">
      <dgm:prSet phldrT="[ข้อความ]" custT="1"/>
      <dgm:spPr/>
      <dgm:t>
        <a:bodyPr/>
        <a:lstStyle/>
        <a:p>
          <a:r>
            <a: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2.ส่วนการค้นหา</a:t>
          </a:r>
          <a:endParaRPr lang="th-TH" sz="3200" b="1" dirty="0">
            <a:latin typeface="TH Niramit AS" panose="02000506000000020004" pitchFamily="2" charset="-34"/>
            <a:cs typeface="TH Niramit AS" panose="02000506000000020004" pitchFamily="2" charset="-34"/>
          </a:endParaRPr>
        </a:p>
      </dgm:t>
    </dgm:pt>
    <dgm:pt modelId="{97F36F35-3696-4F82-B5DB-3DB766AC2280}" type="sibTrans" cxnId="{9298FD62-ED42-4193-A08F-77748823667B}">
      <dgm:prSet/>
      <dgm:spPr/>
      <dgm:t>
        <a:bodyPr/>
        <a:lstStyle/>
        <a:p>
          <a:endParaRPr lang="th-TH"/>
        </a:p>
      </dgm:t>
    </dgm:pt>
    <dgm:pt modelId="{122F9418-4E51-4F4E-849E-A47BC004B37C}" type="parTrans" cxnId="{9298FD62-ED42-4193-A08F-77748823667B}">
      <dgm:prSet/>
      <dgm:spPr/>
      <dgm:t>
        <a:bodyPr/>
        <a:lstStyle/>
        <a:p>
          <a:endParaRPr lang="th-TH"/>
        </a:p>
      </dgm:t>
    </dgm:pt>
    <dgm:pt modelId="{4221B606-5164-45F6-AC0D-01EF882B32B2}" type="pres">
      <dgm:prSet presAssocID="{A0C5565D-E136-40D7-9D4A-E7E69940B753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th-TH"/>
        </a:p>
      </dgm:t>
    </dgm:pt>
    <dgm:pt modelId="{DC08E161-159A-4A63-BD7A-71D319BE3988}" type="pres">
      <dgm:prSet presAssocID="{A7BE8D88-4C1F-4130-878A-0B5B1E430402}" presName="Accent1" presStyleCnt="0"/>
      <dgm:spPr/>
      <dgm:t>
        <a:bodyPr/>
        <a:lstStyle/>
        <a:p>
          <a:endParaRPr lang="th-TH"/>
        </a:p>
      </dgm:t>
    </dgm:pt>
    <dgm:pt modelId="{958D48A6-3775-4866-8C69-EF5CBC9A1E1D}" type="pres">
      <dgm:prSet presAssocID="{A7BE8D88-4C1F-4130-878A-0B5B1E430402}" presName="Accent" presStyleLbl="node1" presStyleIdx="0" presStyleCnt="1" custLinFactNeighborX="-9140" custLinFactNeighborY="4680"/>
      <dgm:spPr/>
      <dgm:t>
        <a:bodyPr/>
        <a:lstStyle/>
        <a:p>
          <a:endParaRPr lang="th-TH"/>
        </a:p>
      </dgm:t>
    </dgm:pt>
    <dgm:pt modelId="{6D02FC0E-0F84-4A91-A8C5-AEA457F1E8E3}" type="pres">
      <dgm:prSet presAssocID="{A7BE8D88-4C1F-4130-878A-0B5B1E430402}" presName="Parent1" presStyleLbl="revTx" presStyleIdx="0" presStyleCnt="1" custLinFactNeighborX="-18674" custLinFactNeighborY="-701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F7CD75DE-A577-473C-815D-ED32B5EA9930}" type="presOf" srcId="{A7BE8D88-4C1F-4130-878A-0B5B1E430402}" destId="{6D02FC0E-0F84-4A91-A8C5-AEA457F1E8E3}" srcOrd="0" destOrd="0" presId="urn:microsoft.com/office/officeart/2009/layout/CircleArrowProcess"/>
    <dgm:cxn modelId="{6F8D73A0-6206-49B5-B823-FF4E8029CF4B}" type="presOf" srcId="{A0C5565D-E136-40D7-9D4A-E7E69940B753}" destId="{4221B606-5164-45F6-AC0D-01EF882B32B2}" srcOrd="0" destOrd="0" presId="urn:microsoft.com/office/officeart/2009/layout/CircleArrowProcess"/>
    <dgm:cxn modelId="{9298FD62-ED42-4193-A08F-77748823667B}" srcId="{A0C5565D-E136-40D7-9D4A-E7E69940B753}" destId="{A7BE8D88-4C1F-4130-878A-0B5B1E430402}" srcOrd="0" destOrd="0" parTransId="{122F9418-4E51-4F4E-849E-A47BC004B37C}" sibTransId="{97F36F35-3696-4F82-B5DB-3DB766AC2280}"/>
    <dgm:cxn modelId="{E5D62BC0-0978-4D18-A072-5B1904C2EA69}" type="presParOf" srcId="{4221B606-5164-45F6-AC0D-01EF882B32B2}" destId="{DC08E161-159A-4A63-BD7A-71D319BE3988}" srcOrd="0" destOrd="0" presId="urn:microsoft.com/office/officeart/2009/layout/CircleArrowProcess"/>
    <dgm:cxn modelId="{9976B849-D289-416C-B887-A1E6C69DC62B}" type="presParOf" srcId="{DC08E161-159A-4A63-BD7A-71D319BE3988}" destId="{958D48A6-3775-4866-8C69-EF5CBC9A1E1D}" srcOrd="0" destOrd="0" presId="urn:microsoft.com/office/officeart/2009/layout/CircleArrowProcess"/>
    <dgm:cxn modelId="{13D5C696-CE2E-4CBE-A233-45B88250F908}" type="presParOf" srcId="{4221B606-5164-45F6-AC0D-01EF882B32B2}" destId="{6D02FC0E-0F84-4A91-A8C5-AEA457F1E8E3}" srcOrd="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E1B5B-B5E7-4406-9CA4-69DAD867DE26}">
      <dsp:nvSpPr>
        <dsp:cNvPr id="0" name=""/>
        <dsp:cNvSpPr/>
      </dsp:nvSpPr>
      <dsp:spPr>
        <a:xfrm>
          <a:off x="0" y="0"/>
          <a:ext cx="5231904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ความเป็นมาและความสำคัญ</a:t>
          </a:r>
          <a:endParaRPr lang="th-TH" sz="2800" kern="1200" dirty="0"/>
        </a:p>
      </dsp:txBody>
      <dsp:txXfrm>
        <a:off x="39295" y="39295"/>
        <a:ext cx="5153314" cy="726370"/>
      </dsp:txXfrm>
    </dsp:sp>
    <dsp:sp modelId="{6FEB7B23-1528-421C-A3D3-D1A345F4FE8F}">
      <dsp:nvSpPr>
        <dsp:cNvPr id="0" name=""/>
        <dsp:cNvSpPr/>
      </dsp:nvSpPr>
      <dsp:spPr>
        <a:xfrm>
          <a:off x="0" y="923231"/>
          <a:ext cx="5231904" cy="804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วัตถุประสงค์ของโครงงาน</a:t>
          </a:r>
          <a:endParaRPr lang="th-TH" sz="2800" kern="1200" dirty="0"/>
        </a:p>
      </dsp:txBody>
      <dsp:txXfrm>
        <a:off x="39295" y="962526"/>
        <a:ext cx="5153314" cy="726370"/>
      </dsp:txXfrm>
    </dsp:sp>
    <dsp:sp modelId="{C03172EF-D1FD-493A-B349-09EFC0C3AC5F}">
      <dsp:nvSpPr>
        <dsp:cNvPr id="0" name=""/>
        <dsp:cNvSpPr/>
      </dsp:nvSpPr>
      <dsp:spPr>
        <a:xfrm>
          <a:off x="0" y="1859336"/>
          <a:ext cx="5231904" cy="804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ขอบเขตของโครงงาน</a:t>
          </a:r>
          <a:endParaRPr lang="th-TH" sz="2800" kern="1200" dirty="0"/>
        </a:p>
      </dsp:txBody>
      <dsp:txXfrm>
        <a:off x="39295" y="1898631"/>
        <a:ext cx="5153314" cy="726370"/>
      </dsp:txXfrm>
    </dsp:sp>
    <dsp:sp modelId="{E544B4EC-EF42-47A2-A6F3-BD0552D70D24}">
      <dsp:nvSpPr>
        <dsp:cNvPr id="0" name=""/>
        <dsp:cNvSpPr/>
      </dsp:nvSpPr>
      <dsp:spPr>
        <a:xfrm>
          <a:off x="0" y="2795440"/>
          <a:ext cx="5231904" cy="804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ประโยชน์ที่ได้รับจากโครงงาน</a:t>
          </a:r>
          <a:endParaRPr lang="th-TH" sz="2800" kern="1200" dirty="0"/>
        </a:p>
      </dsp:txBody>
      <dsp:txXfrm>
        <a:off x="39295" y="2834735"/>
        <a:ext cx="5153314" cy="726370"/>
      </dsp:txXfrm>
    </dsp:sp>
    <dsp:sp modelId="{88918EC6-B118-4F3A-84CC-7023930FA07A}">
      <dsp:nvSpPr>
        <dsp:cNvPr id="0" name=""/>
        <dsp:cNvSpPr/>
      </dsp:nvSpPr>
      <dsp:spPr>
        <a:xfrm>
          <a:off x="0" y="3731544"/>
          <a:ext cx="5231904" cy="8049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2800" kern="1200" dirty="0"/>
        </a:p>
      </dsp:txBody>
      <dsp:txXfrm>
        <a:off x="39295" y="3770839"/>
        <a:ext cx="5153314" cy="7263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D48A6-3775-4866-8C69-EF5CBC9A1E1D}">
      <dsp:nvSpPr>
        <dsp:cNvPr id="0" name=""/>
        <dsp:cNvSpPr/>
      </dsp:nvSpPr>
      <dsp:spPr>
        <a:xfrm>
          <a:off x="864091" y="1008102"/>
          <a:ext cx="4139797" cy="4140718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02FC0E-0F84-4A91-A8C5-AEA457F1E8E3}">
      <dsp:nvSpPr>
        <dsp:cNvPr id="0" name=""/>
        <dsp:cNvSpPr/>
      </dsp:nvSpPr>
      <dsp:spPr>
        <a:xfrm>
          <a:off x="1725304" y="2232209"/>
          <a:ext cx="2310045" cy="115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3.ส่วนจัดการ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อัลบั้มภาพ</a:t>
          </a:r>
          <a:endParaRPr lang="th-TH" sz="32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725304" y="2232209"/>
        <a:ext cx="2310045" cy="11548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D48A6-3775-4866-8C69-EF5CBC9A1E1D}">
      <dsp:nvSpPr>
        <dsp:cNvPr id="0" name=""/>
        <dsp:cNvSpPr/>
      </dsp:nvSpPr>
      <dsp:spPr>
        <a:xfrm>
          <a:off x="864091" y="1008102"/>
          <a:ext cx="4139797" cy="4140718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02FC0E-0F84-4A91-A8C5-AEA457F1E8E3}">
      <dsp:nvSpPr>
        <dsp:cNvPr id="0" name=""/>
        <dsp:cNvSpPr/>
      </dsp:nvSpPr>
      <dsp:spPr>
        <a:xfrm>
          <a:off x="1725304" y="2232209"/>
          <a:ext cx="2310045" cy="115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4.ส่วนจัดการ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เวลาช่างภาพ</a:t>
          </a:r>
          <a:endParaRPr lang="th-TH" sz="32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725304" y="2232209"/>
        <a:ext cx="2310045" cy="11548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D48A6-3775-4866-8C69-EF5CBC9A1E1D}">
      <dsp:nvSpPr>
        <dsp:cNvPr id="0" name=""/>
        <dsp:cNvSpPr/>
      </dsp:nvSpPr>
      <dsp:spPr>
        <a:xfrm>
          <a:off x="864091" y="1008102"/>
          <a:ext cx="4139797" cy="4140718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02FC0E-0F84-4A91-A8C5-AEA457F1E8E3}">
      <dsp:nvSpPr>
        <dsp:cNvPr id="0" name=""/>
        <dsp:cNvSpPr/>
      </dsp:nvSpPr>
      <dsp:spPr>
        <a:xfrm>
          <a:off x="1725304" y="2232209"/>
          <a:ext cx="2310045" cy="115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5.ส่วนประเมินช่างภาพ</a:t>
          </a:r>
          <a:endParaRPr lang="th-TH" sz="32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725304" y="2232209"/>
        <a:ext cx="2310045" cy="11548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D48A6-3775-4866-8C69-EF5CBC9A1E1D}">
      <dsp:nvSpPr>
        <dsp:cNvPr id="0" name=""/>
        <dsp:cNvSpPr/>
      </dsp:nvSpPr>
      <dsp:spPr>
        <a:xfrm>
          <a:off x="864091" y="1008102"/>
          <a:ext cx="4139797" cy="4140718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3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02FC0E-0F84-4A91-A8C5-AEA457F1E8E3}">
      <dsp:nvSpPr>
        <dsp:cNvPr id="0" name=""/>
        <dsp:cNvSpPr/>
      </dsp:nvSpPr>
      <dsp:spPr>
        <a:xfrm>
          <a:off x="1725304" y="2232209"/>
          <a:ext cx="2310045" cy="115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6.ส่วนคำขอ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จ้างงาน</a:t>
          </a:r>
          <a:endParaRPr lang="th-TH" sz="32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725304" y="2232209"/>
        <a:ext cx="2310045" cy="11548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E1B5B-B5E7-4406-9CA4-69DAD867DE26}">
      <dsp:nvSpPr>
        <dsp:cNvPr id="0" name=""/>
        <dsp:cNvSpPr/>
      </dsp:nvSpPr>
      <dsp:spPr>
        <a:xfrm>
          <a:off x="0" y="0"/>
          <a:ext cx="5231904" cy="861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กระบวนการพัฒนา</a:t>
          </a:r>
          <a:endParaRPr lang="th-TH" sz="2800" kern="1200" dirty="0"/>
        </a:p>
      </dsp:txBody>
      <dsp:txXfrm>
        <a:off x="42036" y="42036"/>
        <a:ext cx="5147832" cy="777048"/>
      </dsp:txXfrm>
    </dsp:sp>
    <dsp:sp modelId="{6FEB7B23-1528-421C-A3D3-D1A345F4FE8F}">
      <dsp:nvSpPr>
        <dsp:cNvPr id="0" name=""/>
        <dsp:cNvSpPr/>
      </dsp:nvSpPr>
      <dsp:spPr>
        <a:xfrm>
          <a:off x="0" y="956385"/>
          <a:ext cx="5231904" cy="861120"/>
        </a:xfrm>
        <a:prstGeom prst="roundRect">
          <a:avLst/>
        </a:prstGeom>
        <a:solidFill>
          <a:schemeClr val="accent3">
            <a:hueOff val="-8413219"/>
            <a:satOff val="-4326"/>
            <a:lumOff val="-1863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2800" kern="1200" dirty="0"/>
        </a:p>
      </dsp:txBody>
      <dsp:txXfrm>
        <a:off x="42036" y="998421"/>
        <a:ext cx="5147832" cy="777048"/>
      </dsp:txXfrm>
    </dsp:sp>
    <dsp:sp modelId="{C03172EF-D1FD-493A-B349-09EFC0C3AC5F}">
      <dsp:nvSpPr>
        <dsp:cNvPr id="0" name=""/>
        <dsp:cNvSpPr/>
      </dsp:nvSpPr>
      <dsp:spPr>
        <a:xfrm>
          <a:off x="0" y="1957799"/>
          <a:ext cx="5231904" cy="861120"/>
        </a:xfrm>
        <a:prstGeom prst="roundRect">
          <a:avLst/>
        </a:prstGeom>
        <a:solidFill>
          <a:schemeClr val="accent3">
            <a:hueOff val="-16826439"/>
            <a:satOff val="-8652"/>
            <a:lumOff val="-3725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2800" kern="1200" dirty="0"/>
        </a:p>
      </dsp:txBody>
      <dsp:txXfrm>
        <a:off x="42036" y="1999835"/>
        <a:ext cx="5147832" cy="77704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63B71-3626-4D81-8802-2E09697B357B}">
      <dsp:nvSpPr>
        <dsp:cNvPr id="0" name=""/>
        <dsp:cNvSpPr/>
      </dsp:nvSpPr>
      <dsp:spPr>
        <a:xfrm>
          <a:off x="0" y="187305"/>
          <a:ext cx="6715339" cy="748800"/>
        </a:xfrm>
        <a:prstGeom prst="roundRect">
          <a:avLst/>
        </a:prstGeom>
        <a:solidFill>
          <a:schemeClr val="accent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การจ้างงาน</a:t>
          </a:r>
          <a:endParaRPr lang="th-TH" sz="28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6553" y="223858"/>
        <a:ext cx="6642233" cy="675694"/>
      </dsp:txXfrm>
    </dsp:sp>
    <dsp:sp modelId="{1447B7E0-5E50-41A5-B858-AF38E79BB137}">
      <dsp:nvSpPr>
        <dsp:cNvPr id="0" name=""/>
        <dsp:cNvSpPr/>
      </dsp:nvSpPr>
      <dsp:spPr>
        <a:xfrm>
          <a:off x="0" y="757511"/>
          <a:ext cx="6715339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2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th-TH" sz="25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0" y="757511"/>
        <a:ext cx="6715339" cy="5299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63B71-3626-4D81-8802-2E09697B357B}">
      <dsp:nvSpPr>
        <dsp:cNvPr id="0" name=""/>
        <dsp:cNvSpPr/>
      </dsp:nvSpPr>
      <dsp:spPr>
        <a:xfrm>
          <a:off x="0" y="187305"/>
          <a:ext cx="6715339" cy="748800"/>
        </a:xfrm>
        <a:prstGeom prst="roundRect">
          <a:avLst/>
        </a:prstGeom>
        <a:solidFill>
          <a:schemeClr val="accent3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การรับงาน</a:t>
          </a:r>
          <a:endParaRPr lang="th-TH" sz="28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6553" y="223858"/>
        <a:ext cx="6642233" cy="675694"/>
      </dsp:txXfrm>
    </dsp:sp>
    <dsp:sp modelId="{1447B7E0-5E50-41A5-B858-AF38E79BB137}">
      <dsp:nvSpPr>
        <dsp:cNvPr id="0" name=""/>
        <dsp:cNvSpPr/>
      </dsp:nvSpPr>
      <dsp:spPr>
        <a:xfrm>
          <a:off x="0" y="757511"/>
          <a:ext cx="6715339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2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th-TH" sz="25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0" y="757511"/>
        <a:ext cx="6715339" cy="5299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E1B5B-B5E7-4406-9CA4-69DAD867DE26}">
      <dsp:nvSpPr>
        <dsp:cNvPr id="0" name=""/>
        <dsp:cNvSpPr/>
      </dsp:nvSpPr>
      <dsp:spPr>
        <a:xfrm>
          <a:off x="0" y="0"/>
          <a:ext cx="5544616" cy="74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1.เก็บความต้องการ</a:t>
          </a:r>
          <a:endParaRPr lang="th-TH" sz="2800" kern="1200" dirty="0"/>
        </a:p>
      </dsp:txBody>
      <dsp:txXfrm>
        <a:off x="36553" y="36553"/>
        <a:ext cx="5471510" cy="675694"/>
      </dsp:txXfrm>
    </dsp:sp>
    <dsp:sp modelId="{6FEB7B23-1528-421C-A3D3-D1A345F4FE8F}">
      <dsp:nvSpPr>
        <dsp:cNvPr id="0" name=""/>
        <dsp:cNvSpPr/>
      </dsp:nvSpPr>
      <dsp:spPr>
        <a:xfrm>
          <a:off x="0" y="855385"/>
          <a:ext cx="5544616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2.วิเคาะห์ความต้องการและออกแบบระบบ</a:t>
          </a:r>
          <a:endParaRPr lang="th-TH" sz="2800" kern="1200" dirty="0"/>
        </a:p>
      </dsp:txBody>
      <dsp:txXfrm>
        <a:off x="36553" y="891938"/>
        <a:ext cx="5471510" cy="675694"/>
      </dsp:txXfrm>
    </dsp:sp>
    <dsp:sp modelId="{C03172EF-D1FD-493A-B349-09EFC0C3AC5F}">
      <dsp:nvSpPr>
        <dsp:cNvPr id="0" name=""/>
        <dsp:cNvSpPr/>
      </dsp:nvSpPr>
      <dsp:spPr>
        <a:xfrm>
          <a:off x="0" y="1690761"/>
          <a:ext cx="5544616" cy="748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3.พัฒนาระบบ</a:t>
          </a:r>
          <a:endParaRPr lang="th-TH" sz="2800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6553" y="1727314"/>
        <a:ext cx="5471510" cy="675694"/>
      </dsp:txXfrm>
    </dsp:sp>
    <dsp:sp modelId="{70BA8518-E666-4F68-98DF-D7A001387029}">
      <dsp:nvSpPr>
        <dsp:cNvPr id="0" name=""/>
        <dsp:cNvSpPr/>
      </dsp:nvSpPr>
      <dsp:spPr>
        <a:xfrm>
          <a:off x="0" y="2511569"/>
          <a:ext cx="5544616" cy="748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4.ทดสอบระบบ</a:t>
          </a:r>
          <a:endParaRPr lang="th-TH" sz="28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6553" y="2548122"/>
        <a:ext cx="5471510" cy="675694"/>
      </dsp:txXfrm>
    </dsp:sp>
    <dsp:sp modelId="{31BD2E9C-3D88-45C3-B098-B5B3E3DCA5B4}">
      <dsp:nvSpPr>
        <dsp:cNvPr id="0" name=""/>
        <dsp:cNvSpPr/>
      </dsp:nvSpPr>
      <dsp:spPr>
        <a:xfrm>
          <a:off x="0" y="3346943"/>
          <a:ext cx="5544616" cy="748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solidFill>
                <a:schemeClr val="bg1"/>
              </a:solidFill>
              <a:latin typeface="TH Niramit AS" panose="02000506000000020004" pitchFamily="2" charset="-34"/>
              <a:cs typeface="TH Niramit AS" panose="02000506000000020004" pitchFamily="2" charset="-34"/>
            </a:rPr>
            <a:t>5.การบำรุงรักษา</a:t>
          </a:r>
          <a:endParaRPr lang="th-TH" sz="28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6553" y="3383496"/>
        <a:ext cx="5471510" cy="67569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</a:t>
          </a:r>
          <a:r>
            <a:rPr lang="th-TH" sz="1300" b="1" kern="1200" dirty="0" smtClean="0">
              <a:solidFill>
                <a:schemeClr val="bg1"/>
              </a:solidFill>
              <a:latin typeface="TH Niramit AS" panose="02000506000000020004" pitchFamily="2" charset="-34"/>
              <a:cs typeface="TH Niramit AS" panose="02000506000000020004" pitchFamily="2" charset="-34"/>
            </a:rPr>
            <a:t>อนาคต</a:t>
          </a:r>
          <a:endParaRPr lang="th-TH" sz="1300" b="1" kern="1200" dirty="0">
            <a:solidFill>
              <a:schemeClr val="bg1"/>
            </a:solidFill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E1B5B-B5E7-4406-9CA4-69DAD867DE26}">
      <dsp:nvSpPr>
        <dsp:cNvPr id="0" name=""/>
        <dsp:cNvSpPr/>
      </dsp:nvSpPr>
      <dsp:spPr>
        <a:xfrm>
          <a:off x="0" y="0"/>
          <a:ext cx="4835352" cy="6486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1.ส่วนจัดการสมาชิก</a:t>
          </a:r>
          <a:endParaRPr lang="th-TH" sz="2800" kern="1200" dirty="0"/>
        </a:p>
      </dsp:txBody>
      <dsp:txXfrm>
        <a:off x="31663" y="31663"/>
        <a:ext cx="4772026" cy="585292"/>
      </dsp:txXfrm>
    </dsp:sp>
    <dsp:sp modelId="{6FEB7B23-1528-421C-A3D3-D1A345F4FE8F}">
      <dsp:nvSpPr>
        <dsp:cNvPr id="0" name=""/>
        <dsp:cNvSpPr/>
      </dsp:nvSpPr>
      <dsp:spPr>
        <a:xfrm>
          <a:off x="0" y="656357"/>
          <a:ext cx="4835352" cy="6486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2.ส่วนการค้นหา</a:t>
          </a:r>
          <a:endParaRPr lang="th-TH" sz="2800" kern="1200" dirty="0"/>
        </a:p>
      </dsp:txBody>
      <dsp:txXfrm>
        <a:off x="31663" y="688020"/>
        <a:ext cx="4772026" cy="585292"/>
      </dsp:txXfrm>
    </dsp:sp>
    <dsp:sp modelId="{C03172EF-D1FD-493A-B349-09EFC0C3AC5F}">
      <dsp:nvSpPr>
        <dsp:cNvPr id="0" name=""/>
        <dsp:cNvSpPr/>
      </dsp:nvSpPr>
      <dsp:spPr>
        <a:xfrm>
          <a:off x="0" y="1318185"/>
          <a:ext cx="4835352" cy="6486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3.ส่วน</a:t>
          </a: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จัดการอัลบั้มรูปภาพ</a:t>
          </a:r>
          <a:endParaRPr lang="th-TH" sz="2800" kern="1200" dirty="0"/>
        </a:p>
      </dsp:txBody>
      <dsp:txXfrm>
        <a:off x="31663" y="1349848"/>
        <a:ext cx="4772026" cy="585292"/>
      </dsp:txXfrm>
    </dsp:sp>
    <dsp:sp modelId="{E544B4EC-EF42-47A2-A6F3-BD0552D70D24}">
      <dsp:nvSpPr>
        <dsp:cNvPr id="0" name=""/>
        <dsp:cNvSpPr/>
      </dsp:nvSpPr>
      <dsp:spPr>
        <a:xfrm>
          <a:off x="0" y="1980013"/>
          <a:ext cx="4835352" cy="6486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4.</a:t>
          </a: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ส่วนจัดการตารางเวลาช่างภาพ</a:t>
          </a:r>
          <a:endParaRPr lang="th-TH" sz="28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1663" y="2011676"/>
        <a:ext cx="4772026" cy="585292"/>
      </dsp:txXfrm>
    </dsp:sp>
    <dsp:sp modelId="{88918EC6-B118-4F3A-84CC-7023930FA07A}">
      <dsp:nvSpPr>
        <dsp:cNvPr id="0" name=""/>
        <dsp:cNvSpPr/>
      </dsp:nvSpPr>
      <dsp:spPr>
        <a:xfrm>
          <a:off x="0" y="2641841"/>
          <a:ext cx="4835352" cy="64861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5.</a:t>
          </a: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ส่วนการประเมินช่างภาพ</a:t>
          </a:r>
          <a:endParaRPr lang="th-TH" sz="28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1663" y="2673504"/>
        <a:ext cx="4772026" cy="585292"/>
      </dsp:txXfrm>
    </dsp:sp>
    <dsp:sp modelId="{5E6C56F3-989F-483A-B371-9A95D2CB0562}">
      <dsp:nvSpPr>
        <dsp:cNvPr id="0" name=""/>
        <dsp:cNvSpPr/>
      </dsp:nvSpPr>
      <dsp:spPr>
        <a:xfrm>
          <a:off x="0" y="3305736"/>
          <a:ext cx="4835352" cy="6486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6.ส่วนคำขอจ้างงาน</a:t>
          </a:r>
          <a:endParaRPr lang="th-TH" sz="2800" kern="1200" dirty="0"/>
        </a:p>
      </dsp:txBody>
      <dsp:txXfrm>
        <a:off x="31663" y="3337399"/>
        <a:ext cx="4772026" cy="585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D48A6-3775-4866-8C69-EF5CBC9A1E1D}">
      <dsp:nvSpPr>
        <dsp:cNvPr id="0" name=""/>
        <dsp:cNvSpPr/>
      </dsp:nvSpPr>
      <dsp:spPr>
        <a:xfrm>
          <a:off x="864091" y="1008102"/>
          <a:ext cx="4139797" cy="4140718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02FC0E-0F84-4A91-A8C5-AEA457F1E8E3}">
      <dsp:nvSpPr>
        <dsp:cNvPr id="0" name=""/>
        <dsp:cNvSpPr/>
      </dsp:nvSpPr>
      <dsp:spPr>
        <a:xfrm>
          <a:off x="1725304" y="2232209"/>
          <a:ext cx="2310045" cy="115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1.ส่วนจัดการสมาชิก</a:t>
          </a:r>
          <a:endParaRPr lang="th-TH" sz="32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725304" y="2232209"/>
        <a:ext cx="2310045" cy="11548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D4F9-E566-422E-BDF9-EDEB80489613}">
      <dsp:nvSpPr>
        <dsp:cNvPr id="0" name=""/>
        <dsp:cNvSpPr/>
      </dsp:nvSpPr>
      <dsp:spPr>
        <a:xfrm>
          <a:off x="756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ความเป็นมา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3372" y="121299"/>
        <a:ext cx="727847" cy="485231"/>
      </dsp:txXfrm>
    </dsp:sp>
    <dsp:sp modelId="{B270B2A1-92CE-4528-9E4F-E7B3A27AB47F}">
      <dsp:nvSpPr>
        <dsp:cNvPr id="0" name=""/>
        <dsp:cNvSpPr/>
      </dsp:nvSpPr>
      <dsp:spPr>
        <a:xfrm>
          <a:off x="109252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วัตถุประสงค์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335143" y="121299"/>
        <a:ext cx="727847" cy="485231"/>
      </dsp:txXfrm>
    </dsp:sp>
    <dsp:sp modelId="{1C0B7292-4E66-4CB5-AE71-29DB990D8F07}">
      <dsp:nvSpPr>
        <dsp:cNvPr id="0" name=""/>
        <dsp:cNvSpPr/>
      </dsp:nvSpPr>
      <dsp:spPr>
        <a:xfrm>
          <a:off x="2184297" y="121299"/>
          <a:ext cx="1213078" cy="485231"/>
        </a:xfrm>
        <a:prstGeom prst="chevron">
          <a:avLst/>
        </a:prstGeom>
        <a:solidFill>
          <a:srgbClr val="C00000"/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ขอบเขต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2426913" y="121299"/>
        <a:ext cx="727847" cy="485231"/>
      </dsp:txXfrm>
    </dsp:sp>
    <dsp:sp modelId="{5911075B-8784-4529-98B3-D1243C2908A2}">
      <dsp:nvSpPr>
        <dsp:cNvPr id="0" name=""/>
        <dsp:cNvSpPr/>
      </dsp:nvSpPr>
      <dsp:spPr>
        <a:xfrm>
          <a:off x="3276067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ประโยชน์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3518683" y="121299"/>
        <a:ext cx="727847" cy="485231"/>
      </dsp:txXfrm>
    </dsp:sp>
    <dsp:sp modelId="{B81B23A0-6549-4CAF-8854-A564D6137959}">
      <dsp:nvSpPr>
        <dsp:cNvPr id="0" name=""/>
        <dsp:cNvSpPr/>
      </dsp:nvSpPr>
      <dsp:spPr>
        <a:xfrm>
          <a:off x="436783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ขั้นตอนการทำงาน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4610454" y="121299"/>
        <a:ext cx="727847" cy="485231"/>
      </dsp:txXfrm>
    </dsp:sp>
    <dsp:sp modelId="{CC957292-488C-4ED3-B534-385DAA9A096D}">
      <dsp:nvSpPr>
        <dsp:cNvPr id="0" name=""/>
        <dsp:cNvSpPr/>
      </dsp:nvSpPr>
      <dsp:spPr>
        <a:xfrm>
          <a:off x="545960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การพัฒนา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5702224" y="121299"/>
        <a:ext cx="727847" cy="485231"/>
      </dsp:txXfrm>
    </dsp:sp>
    <dsp:sp modelId="{66DBA2B8-669F-417C-AF70-AD3B97E0BC4E}">
      <dsp:nvSpPr>
        <dsp:cNvPr id="0" name=""/>
        <dsp:cNvSpPr/>
      </dsp:nvSpPr>
      <dsp:spPr>
        <a:xfrm>
          <a:off x="6551378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ผลการดำเนินการ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6793994" y="121299"/>
        <a:ext cx="727847" cy="485231"/>
      </dsp:txXfrm>
    </dsp:sp>
    <dsp:sp modelId="{C1AEDB23-C7B1-43D2-BB0A-210663188C22}">
      <dsp:nvSpPr>
        <dsp:cNvPr id="0" name=""/>
        <dsp:cNvSpPr/>
      </dsp:nvSpPr>
      <dsp:spPr>
        <a:xfrm>
          <a:off x="7643149" y="121299"/>
          <a:ext cx="1213078" cy="485231"/>
        </a:xfrm>
        <a:prstGeom prst="chevron">
          <a:avLst/>
        </a:prstGeom>
        <a:solidFill>
          <a:schemeClr val="tx1">
            <a:lumMod val="50000"/>
            <a:lumOff val="5000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13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งานในอนาคต</a:t>
          </a:r>
          <a:endParaRPr lang="th-TH" sz="13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7885765" y="121299"/>
        <a:ext cx="727847" cy="4852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D48A6-3775-4866-8C69-EF5CBC9A1E1D}">
      <dsp:nvSpPr>
        <dsp:cNvPr id="0" name=""/>
        <dsp:cNvSpPr/>
      </dsp:nvSpPr>
      <dsp:spPr>
        <a:xfrm>
          <a:off x="864091" y="1008102"/>
          <a:ext cx="4139797" cy="4140718"/>
        </a:xfrm>
        <a:prstGeom prst="circularArrow">
          <a:avLst>
            <a:gd name="adj1" fmla="val 10980"/>
            <a:gd name="adj2" fmla="val 1142322"/>
            <a:gd name="adj3" fmla="val 90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02FC0E-0F84-4A91-A8C5-AEA457F1E8E3}">
      <dsp:nvSpPr>
        <dsp:cNvPr id="0" name=""/>
        <dsp:cNvSpPr/>
      </dsp:nvSpPr>
      <dsp:spPr>
        <a:xfrm>
          <a:off x="1725304" y="2232209"/>
          <a:ext cx="2310045" cy="1154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3200" b="1" kern="1200" dirty="0" smtClean="0">
              <a:latin typeface="TH Niramit AS" panose="02000506000000020004" pitchFamily="2" charset="-34"/>
              <a:cs typeface="TH Niramit AS" panose="02000506000000020004" pitchFamily="2" charset="-34"/>
            </a:rPr>
            <a:t>2.ส่วนการค้นหา</a:t>
          </a:r>
          <a:endParaRPr lang="th-TH" sz="3200" b="1" kern="1200" dirty="0">
            <a:latin typeface="TH Niramit AS" panose="02000506000000020004" pitchFamily="2" charset="-34"/>
            <a:cs typeface="TH Niramit AS" panose="02000506000000020004" pitchFamily="2" charset="-34"/>
          </a:endParaRPr>
        </a:p>
      </dsp:txBody>
      <dsp:txXfrm>
        <a:off x="1725304" y="2232209"/>
        <a:ext cx="2310045" cy="1154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B3F9F-AD84-4F61-84DE-29E80BEE5095}" type="datetimeFigureOut">
              <a:rPr lang="th-TH" smtClean="0"/>
              <a:t>13/06/59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30930-FE55-485B-AE02-B85F36D8046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090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0930-FE55-485B-AE02-B85F36D80468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849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30930-FE55-485B-AE02-B85F36D80468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850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34F02-1D27-4A03-A139-7F2583E10AB2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DE811F-4F1C-4568-81B2-0E2C2AFF782D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F15DC0-8384-4B56-A3CB-1977F585A72F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A65F4E-9D9F-49EF-9AE8-1BF983C4FA44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11C132-6048-4B58-BDF4-6F6954A2BBFA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C412F-66F7-4FA4-B5A4-6E54340640DF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7B52EF-0670-4BD1-9169-F685331087D1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5BC8F-22C8-4C1D-8617-2F6D63FA6327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0B5B4-A384-4840-B813-DE680DA0002D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2E0D55-30F9-486E-A5D7-F66AB9BCA0A0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64942D-638A-4318-9588-61184D2CEC1E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B08E6-BD13-4F28-8FCE-AD0908F2AE6F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8A143-FFE1-44B9-84E7-B7E6E3F8246A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79AB1-1962-47F8-BD7F-DCFF677C0DDD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86FF04-27B9-4DA0-B3DA-36169E864F83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3BEFDD-9136-44B4-AE10-8B917FA542F5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68B01-355D-495E-9DF7-98B58225416B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83945D-0FBB-45C3-9225-432CCD37ED64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F9A4E-7975-4890-B214-C7CD0561F3A6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920E3-47AC-4D0C-9772-9D801A2357B1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DE1F38-E34F-4A48-847A-C23F8C674EB3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8A245-8C69-4834-9902-1E8D43CD1DCF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7F36469D-D71F-4125-9A62-80562E75D47B}" type="datetimeFigureOut">
              <a:rPr lang="th-TH" smtClean="0"/>
              <a:pPr>
                <a:defRPr/>
              </a:pPr>
              <a:t>13/06/59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63D93A65-FD6E-4B7B-A512-355D443F6714}" type="slidenum">
              <a:rPr lang="th-TH" smtClean="0"/>
              <a:pPr>
                <a:defRPr/>
              </a:pPr>
              <a:t>‹#›</a:t>
            </a:fld>
            <a:endParaRPr lang="th-T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1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1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1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image" Target="../media/image1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image" Target="../media/image19.png"/><Relationship Id="rId7" Type="http://schemas.openxmlformats.org/officeDocument/2006/relationships/diagramLayout" Target="../diagrams/layout1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5" Type="http://schemas.openxmlformats.org/officeDocument/2006/relationships/image" Target="../media/image21.png"/><Relationship Id="rId10" Type="http://schemas.microsoft.com/office/2007/relationships/diagramDrawing" Target="../diagrams/drawing19.xml"/><Relationship Id="rId4" Type="http://schemas.openxmlformats.org/officeDocument/2006/relationships/image" Target="../media/image20.png"/><Relationship Id="rId9" Type="http://schemas.openxmlformats.org/officeDocument/2006/relationships/diagramColors" Target="../diagrams/colors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diagramData" Target="../diagrams/data20.xml"/><Relationship Id="rId21" Type="http://schemas.openxmlformats.org/officeDocument/2006/relationships/image" Target="../media/image30.png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5" Type="http://schemas.openxmlformats.org/officeDocument/2006/relationships/image" Target="../media/image24.png"/><Relationship Id="rId10" Type="http://schemas.openxmlformats.org/officeDocument/2006/relationships/diagramQuickStyle" Target="../diagrams/quickStyle21.xml"/><Relationship Id="rId19" Type="http://schemas.openxmlformats.org/officeDocument/2006/relationships/image" Target="../media/image28.png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Relationship Id="rId1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image" Target="../media/image32.png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image" Target="../media/image31.png"/><Relationship Id="rId2" Type="http://schemas.openxmlformats.org/officeDocument/2006/relationships/diagramData" Target="../diagrams/data2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5" Type="http://schemas.openxmlformats.org/officeDocument/2006/relationships/image" Target="../media/image34.png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36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Layout" Target="../diagrams/layout29.xml"/><Relationship Id="rId7" Type="http://schemas.openxmlformats.org/officeDocument/2006/relationships/image" Target="../media/image4.png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7" Type="http://schemas.openxmlformats.org/officeDocument/2006/relationships/image" Target="../media/image4.png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jpeg"/><Relationship Id="rId7" Type="http://schemas.openxmlformats.org/officeDocument/2006/relationships/diagramLayout" Target="../diagrams/layout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0" Type="http://schemas.microsoft.com/office/2007/relationships/diagramDrawing" Target="../diagrams/drawing3.xml"/><Relationship Id="rId4" Type="http://schemas.microsoft.com/office/2007/relationships/hdphoto" Target="../media/hdphoto1.wdp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9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11.png"/><Relationship Id="rId10" Type="http://schemas.microsoft.com/office/2007/relationships/diagramDrawing" Target="../diagrams/drawing4.xml"/><Relationship Id="rId4" Type="http://schemas.openxmlformats.org/officeDocument/2006/relationships/image" Target="../media/image10.png"/><Relationship Id="rId9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12" Type="http://schemas.microsoft.com/office/2007/relationships/diagramDrawing" Target="../diagrams/drawing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openxmlformats.org/officeDocument/2006/relationships/diagramColors" Target="../diagrams/colors10.xml"/><Relationship Id="rId5" Type="http://schemas.openxmlformats.org/officeDocument/2006/relationships/diagramColors" Target="../diagrams/colors9.xml"/><Relationship Id="rId10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9.xml"/><Relationship Id="rId9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MSI\Desktop\20150919135724Khk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9677"/>
            <a:ext cx="1013589" cy="132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39752" y="1916832"/>
            <a:ext cx="4608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เว็บแอปพลิเค</a:t>
            </a:r>
            <a:r>
              <a:rPr lang="th-TH" sz="36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ชันจัดหาช่างภาพ</a:t>
            </a:r>
            <a:endParaRPr lang="th-TH" sz="36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ctr"/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ผู้จัดทำ</a:t>
            </a: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     นายเอกชัย    บุญเรือง   56023130</a:t>
            </a:r>
          </a:p>
          <a:p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     นายวันเฉลิม  กันทะวงค์ 56023028</a:t>
            </a:r>
          </a:p>
          <a:p>
            <a:pPr algn="ctr"/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อาจารย์ที่ปรึกษา</a:t>
            </a:r>
          </a:p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อาจารย์ชลติพันธ์ เปล่งวิทยา</a:t>
            </a:r>
          </a:p>
          <a:p>
            <a:pPr algn="ctr"/>
            <a:endParaRPr lang="th-TH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มหาวิทยาลัยพะเยา</a:t>
            </a:r>
            <a:endParaRPr lang="en-US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ไดอะแกรม 13"/>
          <p:cNvGraphicFramePr/>
          <p:nvPr>
            <p:extLst>
              <p:ext uri="{D42A27DB-BD31-4B8C-83A1-F6EECF244321}">
                <p14:modId xmlns:p14="http://schemas.microsoft.com/office/powerpoint/2010/main" val="3707074983"/>
              </p:ext>
            </p:extLst>
          </p:nvPr>
        </p:nvGraphicFramePr>
        <p:xfrm>
          <a:off x="-900608" y="620688"/>
          <a:ext cx="6624736" cy="576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เครื่องหมายบั้ง 16"/>
          <p:cNvSpPr/>
          <p:nvPr/>
        </p:nvSpPr>
        <p:spPr>
          <a:xfrm flipH="1">
            <a:off x="3932312" y="3356992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CRUD </a:t>
            </a:r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อัลบั้ม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476672" y="83671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ขอบเขตของ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โครงงาน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(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ต่อ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th-TH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13" name="ไดอะแกรม 12"/>
          <p:cNvGraphicFramePr/>
          <p:nvPr>
            <p:extLst>
              <p:ext uri="{D42A27DB-BD31-4B8C-83A1-F6EECF244321}">
                <p14:modId xmlns:p14="http://schemas.microsoft.com/office/powerpoint/2010/main" val="146984939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รูปภาพ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933056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8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7" grpId="0" animBg="1"/>
      <p:bldP spid="12" grpId="0"/>
      <p:bldGraphic spid="1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ไดอะแกรม 13"/>
          <p:cNvGraphicFramePr/>
          <p:nvPr>
            <p:extLst>
              <p:ext uri="{D42A27DB-BD31-4B8C-83A1-F6EECF244321}">
                <p14:modId xmlns:p14="http://schemas.microsoft.com/office/powerpoint/2010/main" val="72932958"/>
              </p:ext>
            </p:extLst>
          </p:nvPr>
        </p:nvGraphicFramePr>
        <p:xfrm>
          <a:off x="-900608" y="620688"/>
          <a:ext cx="6624736" cy="576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เครื่องหมายบั้ง 15"/>
          <p:cNvSpPr/>
          <p:nvPr/>
        </p:nvSpPr>
        <p:spPr>
          <a:xfrm flipH="1">
            <a:off x="3932312" y="2560256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เพิ่มข้อมูลตารางเวลาช่างภาพ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7" name="เครื่องหมายบั้ง 16"/>
          <p:cNvSpPr/>
          <p:nvPr/>
        </p:nvSpPr>
        <p:spPr>
          <a:xfrm flipH="1">
            <a:off x="3932312" y="3501008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ตารางเวลาช่างภาพ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8" name="เครื่องหมายบั้ง 17"/>
          <p:cNvSpPr/>
          <p:nvPr/>
        </p:nvSpPr>
        <p:spPr>
          <a:xfrm flipH="1">
            <a:off x="3894040" y="4437112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แสดงข้อมูล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ตารางเวลาช่างภาพ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476672" y="83671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ขอบเขตของ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โครงงาน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(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ต่อ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th-TH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13" name="ไดอะแกรม 12"/>
          <p:cNvGraphicFramePr/>
          <p:nvPr>
            <p:extLst>
              <p:ext uri="{D42A27DB-BD31-4B8C-83A1-F6EECF244321}">
                <p14:modId xmlns:p14="http://schemas.microsoft.com/office/powerpoint/2010/main" val="4272496256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รูปภาพ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33" y="396086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5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6" grpId="0" animBg="1"/>
      <p:bldP spid="17" grpId="0" animBg="1"/>
      <p:bldP spid="18" grpId="0" animBg="1"/>
      <p:bldP spid="12" grpId="0"/>
      <p:bldGraphic spid="1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ไดอะแกรม 13"/>
          <p:cNvGraphicFramePr/>
          <p:nvPr>
            <p:extLst>
              <p:ext uri="{D42A27DB-BD31-4B8C-83A1-F6EECF244321}">
                <p14:modId xmlns:p14="http://schemas.microsoft.com/office/powerpoint/2010/main" val="404045963"/>
              </p:ext>
            </p:extLst>
          </p:nvPr>
        </p:nvGraphicFramePr>
        <p:xfrm>
          <a:off x="-900608" y="620688"/>
          <a:ext cx="6624736" cy="576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เครื่องหมายบั้ง 15"/>
          <p:cNvSpPr/>
          <p:nvPr/>
        </p:nvSpPr>
        <p:spPr>
          <a:xfrm flipH="1">
            <a:off x="3932312" y="3234891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ประเมินช่างภาพ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476672" y="83671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ขอบเขตของ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โครงงาน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(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ต่อ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th-TH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13" name="ไดอะแกรม 12"/>
          <p:cNvGraphicFramePr/>
          <p:nvPr>
            <p:extLst>
              <p:ext uri="{D42A27DB-BD31-4B8C-83A1-F6EECF244321}">
                <p14:modId xmlns:p14="http://schemas.microsoft.com/office/powerpoint/2010/main" val="1681861683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2" descr="C:\Users\MSI\Downloads\customer review speech bubble ratin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1008112" cy="86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0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6" grpId="0" animBg="1"/>
      <p:bldP spid="12" grpId="0"/>
      <p:bldGraphic spid="1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ไดอะแกรม 13"/>
          <p:cNvGraphicFramePr/>
          <p:nvPr>
            <p:extLst>
              <p:ext uri="{D42A27DB-BD31-4B8C-83A1-F6EECF244321}">
                <p14:modId xmlns:p14="http://schemas.microsoft.com/office/powerpoint/2010/main" val="4022801133"/>
              </p:ext>
            </p:extLst>
          </p:nvPr>
        </p:nvGraphicFramePr>
        <p:xfrm>
          <a:off x="-900608" y="620688"/>
          <a:ext cx="6624736" cy="576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เครื่องหมายบั้ง 16"/>
          <p:cNvSpPr/>
          <p:nvPr/>
        </p:nvSpPr>
        <p:spPr>
          <a:xfrm flipH="1">
            <a:off x="3932312" y="2708962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ส่งคำขอจ้างงาน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8" name="เครื่องหมายบั้ง 17"/>
          <p:cNvSpPr/>
          <p:nvPr/>
        </p:nvSpPr>
        <p:spPr>
          <a:xfrm flipH="1">
            <a:off x="3894040" y="3645066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ตอบรับคำขอจ้างงาน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476672" y="83671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ขอบเขตของ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โครงงาน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(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ต่อ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th-TH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13" name="ไดอะแกรม 12"/>
          <p:cNvGraphicFramePr/>
          <p:nvPr>
            <p:extLst>
              <p:ext uri="{D42A27DB-BD31-4B8C-83A1-F6EECF244321}">
                <p14:modId xmlns:p14="http://schemas.microsoft.com/office/powerpoint/2010/main" val="2668860752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Picture 2" descr="C:\Users\MSI\Downloads\emai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46701"/>
            <a:ext cx="907376" cy="90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5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7" grpId="0" animBg="1"/>
      <p:bldP spid="18" grpId="0" animBg="1"/>
      <p:bldP spid="12" grpId="0"/>
      <p:bldGraphic spid="1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782987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ประโยชน์ที่ได้รับ</a:t>
            </a:r>
            <a:endParaRPr lang="th-TH" sz="4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1912769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1</a:t>
            </a:r>
            <a:r>
              <a:rPr lang="th-TH" sz="32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.ได้ความรู้เกี่ยวกับ </a:t>
            </a:r>
            <a:r>
              <a:rPr lang="en-US" sz="32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Laravel Framework</a:t>
            </a:r>
            <a:endParaRPr lang="th-TH" sz="3200" b="1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th-TH" sz="32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1672665" y="3788128"/>
            <a:ext cx="60676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2.มีสื่อกลางสำหรับผู้ที่ต้องการช่างภาพ และ ช่างภาพ  </a:t>
            </a:r>
          </a:p>
          <a:p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   ที่ต้องการหางาน</a:t>
            </a:r>
          </a:p>
          <a:p>
            <a:endParaRPr lang="en-US" dirty="0"/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46" y="2608932"/>
            <a:ext cx="3716982" cy="892076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97" y="2560841"/>
            <a:ext cx="971538" cy="971538"/>
          </a:xfrm>
          <a:prstGeom prst="rect">
            <a:avLst/>
          </a:prstGeom>
        </p:spPr>
      </p:pic>
      <p:pic>
        <p:nvPicPr>
          <p:cNvPr id="12" name="รูปภาพ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725144"/>
            <a:ext cx="1368152" cy="1368152"/>
          </a:xfrm>
          <a:prstGeom prst="rect">
            <a:avLst/>
          </a:prstGeom>
        </p:spPr>
      </p:pic>
      <p:pic>
        <p:nvPicPr>
          <p:cNvPr id="13" name="รูปภาพ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92" y="2829751"/>
            <a:ext cx="372871" cy="372871"/>
          </a:xfrm>
          <a:prstGeom prst="rect">
            <a:avLst/>
          </a:prstGeom>
        </p:spPr>
      </p:pic>
      <p:graphicFrame>
        <p:nvGraphicFramePr>
          <p:cNvPr id="11" name="ไดอะแกรม 10"/>
          <p:cNvGraphicFramePr/>
          <p:nvPr>
            <p:extLst>
              <p:ext uri="{D42A27DB-BD31-4B8C-83A1-F6EECF244321}">
                <p14:modId xmlns:p14="http://schemas.microsoft.com/office/powerpoint/2010/main" val="3205686375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913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Graphic spid="1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836712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ขั้นตอนการทำงาน</a:t>
            </a:r>
            <a:endParaRPr lang="th-TH" sz="4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5" name="ไดอะแกรม 4"/>
          <p:cNvGraphicFramePr/>
          <p:nvPr>
            <p:extLst>
              <p:ext uri="{D42A27DB-BD31-4B8C-83A1-F6EECF244321}">
                <p14:modId xmlns:p14="http://schemas.microsoft.com/office/powerpoint/2010/main" val="2407451813"/>
              </p:ext>
            </p:extLst>
          </p:nvPr>
        </p:nvGraphicFramePr>
        <p:xfrm>
          <a:off x="1259632" y="1556792"/>
          <a:ext cx="6715339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764864326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050" name="Picture 2" descr="C:\Users\MSI\Desktop\งาน\Untitled-1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" y="3430364"/>
            <a:ext cx="8883651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1440438" cy="50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152" y="2996952"/>
            <a:ext cx="868313" cy="755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41674"/>
            <a:ext cx="1475065" cy="7773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007960"/>
            <a:ext cx="1355229" cy="796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620509"/>
            <a:ext cx="624927" cy="997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174" y="5679511"/>
            <a:ext cx="1945098" cy="788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690076"/>
            <a:ext cx="1482200" cy="763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687264"/>
            <a:ext cx="1110804" cy="766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6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836712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ขั้นตอนการทำงาน</a:t>
            </a:r>
            <a:endParaRPr lang="th-TH" sz="4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5" name="ไดอะแกรม 4"/>
          <p:cNvGraphicFramePr/>
          <p:nvPr>
            <p:extLst>
              <p:ext uri="{D42A27DB-BD31-4B8C-83A1-F6EECF244321}">
                <p14:modId xmlns:p14="http://schemas.microsoft.com/office/powerpoint/2010/main" val="1280518548"/>
              </p:ext>
            </p:extLst>
          </p:nvPr>
        </p:nvGraphicFramePr>
        <p:xfrm>
          <a:off x="1259632" y="1556792"/>
          <a:ext cx="6715339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2121421943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074" name="Picture 2" descr="C:\Users\MSI\Desktop\งาน\Untitled-2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92175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238621"/>
            <a:ext cx="1931685" cy="12066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18185"/>
            <a:ext cx="1505630" cy="1427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304" y="4238621"/>
            <a:ext cx="1419532" cy="603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018185"/>
            <a:ext cx="1339660" cy="1569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5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5" grpId="0">
        <p:bldAsOne/>
      </p:bldGraphic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ไดอะแกรม 7"/>
          <p:cNvGraphicFramePr/>
          <p:nvPr>
            <p:extLst>
              <p:ext uri="{D42A27DB-BD31-4B8C-83A1-F6EECF244321}">
                <p14:modId xmlns:p14="http://schemas.microsoft.com/office/powerpoint/2010/main" val="353232094"/>
              </p:ext>
            </p:extLst>
          </p:nvPr>
        </p:nvGraphicFramePr>
        <p:xfrm>
          <a:off x="1835696" y="2420888"/>
          <a:ext cx="5544616" cy="4239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3508" y="1772816"/>
            <a:ext cx="871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แบ่งเป็น </a:t>
            </a:r>
            <a:r>
              <a:rPr lang="th-TH" sz="32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5 </a:t>
            </a:r>
            <a:r>
              <a:rPr lang="th-TH" sz="32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ขั้นตอน ดังนี้</a:t>
            </a:r>
            <a:endParaRPr lang="th-TH" sz="32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91680" y="946187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ระเบียบวิธีการพัฒนาซอฟต์แวร์</a:t>
            </a:r>
          </a:p>
        </p:txBody>
      </p:sp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719094359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6994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12" grpId="0"/>
      <p:bldP spid="13" grpId="0"/>
      <p:bldGraphic spid="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02251" y="6206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</a:t>
            </a:r>
            <a:r>
              <a:rPr lang="th-TH" sz="36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ออกแบบซอฟต์แวร์</a:t>
            </a:r>
            <a:endParaRPr lang="th-TH" sz="36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2605229279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ตาราง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41292"/>
              </p:ext>
            </p:extLst>
          </p:nvPr>
        </p:nvGraphicFramePr>
        <p:xfrm>
          <a:off x="323528" y="1556792"/>
          <a:ext cx="8496944" cy="47411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80120"/>
                <a:gridCol w="2158926"/>
                <a:gridCol w="1046020"/>
                <a:gridCol w="1046020"/>
                <a:gridCol w="1055286"/>
                <a:gridCol w="1055286"/>
                <a:gridCol w="1055286"/>
              </a:tblGrid>
              <a:tr h="23202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ส่วนการทำงาน/ระบบที่เกี่ยวข้อง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ผู้ดูแลระบบ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ช่างภาพ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สมาชิก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ผู้ใช้ทั่วไป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ea typeface="Calibri"/>
                          <a:cs typeface="TH Niramit AS" panose="02000506000000020004" pitchFamily="2" charset="-34"/>
                        </a:rPr>
                        <a:t>ผู้รับผิดชอบ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464052"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ส่วนจัดการสมาชิก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เข้าสู่ระบบด้วยเฟ</a:t>
                      </a:r>
                      <a:r>
                        <a:rPr lang="th-TH" sz="2000" b="1" dirty="0" err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ซบุ๊ก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ea typeface="Calibri"/>
                          <a:cs typeface="TH Niramit AS" panose="02000506000000020004" pitchFamily="2" charset="-34"/>
                        </a:rPr>
                        <a:t>วันเฉลิม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23202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สมัครสมาชิก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1082040" algn="l"/>
                        </a:tabLst>
                        <a:defRPr/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 dirty="0" smtClean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1082040" algn="l"/>
                        </a:tabLst>
                        <a:defRPr/>
                      </a:pPr>
                      <a:endParaRPr lang="en-US" sz="2000" b="1" dirty="0" smtClean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23202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เพิ่มข้อมูลส่วนตัว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23202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ระงับผู้ใช้งาน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23202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ลบอัลบั้มผู้ใช้งาน</a:t>
                      </a: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อื่น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23202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แก้ไขข้อมูลส่วนตัว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464052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ส่วนการค้นหาช่างภาพ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ค้นหา</a:t>
                      </a: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ตามชื่อของช่างภาพ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ea typeface="Calibri"/>
                          <a:cs typeface="TH Niramit AS" panose="02000506000000020004" pitchFamily="2" charset="-34"/>
                        </a:rPr>
                        <a:t>เอกชัย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46405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ค้นหาตามงบประมาณ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46405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ค้นหาตามระยะเวลาถ่าย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46405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ค้นหาตามช่วงเวลาถ่าย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464052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ค้นหาตามวันที่จะถ่าย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4651" y="1167135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เปรียบเทียบสิทธิแต่ละ</a:t>
            </a:r>
            <a:r>
              <a:rPr lang="en-US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 Actor</a:t>
            </a:r>
            <a:endParaRPr lang="th-TH" sz="2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070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Graphic spid="7" grpId="0">
        <p:bldAsOne/>
      </p:bldGraphic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202251" y="6206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</a:t>
            </a:r>
            <a:r>
              <a:rPr lang="th-TH" sz="36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ออกแบบซอฟต์แวร์ (ต่อ)</a:t>
            </a:r>
            <a:endParaRPr lang="th-TH" sz="36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439603369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54651" y="1167135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เปรียบเทียบสิทธิแต่ละ</a:t>
            </a:r>
            <a:r>
              <a:rPr lang="en-US" sz="2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 Actor</a:t>
            </a:r>
            <a:endParaRPr lang="th-TH" sz="2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84370"/>
              </p:ext>
            </p:extLst>
          </p:nvPr>
        </p:nvGraphicFramePr>
        <p:xfrm>
          <a:off x="395536" y="1699713"/>
          <a:ext cx="8280919" cy="486869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35168"/>
                <a:gridCol w="2021529"/>
                <a:gridCol w="1019427"/>
                <a:gridCol w="1019427"/>
                <a:gridCol w="1028456"/>
                <a:gridCol w="1028456"/>
                <a:gridCol w="1028456"/>
              </a:tblGrid>
              <a:tr h="5649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ส่วนการทำงาน/ระบบที่เกี่ยวข้อง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ผู้ดูแลระบบ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 ช่างภาพ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สมาชิก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ผู้ใช้ทั่วไป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ea typeface="Calibri"/>
                          <a:cs typeface="TH Niramit AS" panose="02000506000000020004" pitchFamily="2" charset="-34"/>
                        </a:rPr>
                        <a:t>ผู้รับผิดชอบ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5649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ส่วนจัดการอัลบั้มรูปภาพ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CRUD </a:t>
                      </a: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อัลบั้ม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ea typeface="Calibri"/>
                          <a:cs typeface="TH Niramit AS" panose="02000506000000020004" pitchFamily="2" charset="-34"/>
                        </a:rPr>
                        <a:t>เอกชัย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564947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ส่วนจัดการตารางเวลา</a:t>
                      </a: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ช่างภาพ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เพิ่มข้อมูลเวลาว่าง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ea typeface="Calibri"/>
                          <a:cs typeface="TH Niramit AS" panose="02000506000000020004" pitchFamily="2" charset="-34"/>
                        </a:rPr>
                        <a:t>วันเฉลิม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56494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แก้ไขข้อมูลเวลาว่าง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56494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แสดงข้อมูลเวลาว่าง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10655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ส่วนการประเมินช่างภาพ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ประเมินช่างภาพ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ea typeface="Calibri"/>
                          <a:cs typeface="TH Niramit AS" panose="02000506000000020004" pitchFamily="2" charset="-34"/>
                        </a:rPr>
                        <a:t>เอกชัย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298392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ส่วนคำขอจ้างงาน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ส่งคำขอจ้างงาน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 smtClean="0">
                          <a:effectLst/>
                          <a:latin typeface="TH Niramit AS" panose="02000506000000020004" pitchFamily="2" charset="-34"/>
                          <a:ea typeface="Calibri"/>
                          <a:cs typeface="TH Niramit AS" panose="02000506000000020004" pitchFamily="2" charset="-34"/>
                        </a:rPr>
                        <a:t>วันเฉลิม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  <a:tr h="56494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ตอบรับคำขอจ้างงาน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th-TH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/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r>
                        <a:rPr lang="en-US" sz="2000" b="1" dirty="0">
                          <a:effectLst/>
                          <a:latin typeface="TH Niramit AS" panose="02000506000000020004" pitchFamily="2" charset="-34"/>
                          <a:cs typeface="TH Niramit AS" panose="02000506000000020004" pitchFamily="2" charset="-34"/>
                        </a:rPr>
                        <a:t> </a:t>
                      </a: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082040" algn="l"/>
                        </a:tabLst>
                      </a:pPr>
                      <a:endParaRPr lang="en-US" sz="2000" b="1" dirty="0">
                        <a:effectLst/>
                        <a:latin typeface="TH Niramit AS" panose="02000506000000020004" pitchFamily="2" charset="-34"/>
                        <a:ea typeface="Calibri"/>
                        <a:cs typeface="TH Niramit AS" panose="02000506000000020004" pitchFamily="2" charset="-34"/>
                      </a:endParaRPr>
                    </a:p>
                  </a:txBody>
                  <a:tcPr marL="32453" marR="3245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6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Graphic spid="7" grpId="0">
        <p:bldAsOne/>
      </p:bldGraphic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419" y="1052736"/>
            <a:ext cx="82942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DOTA</a:t>
            </a:r>
          </a:p>
          <a:p>
            <a:r>
              <a:rPr lang="en-US" sz="4800" b="1" dirty="0" smtClean="0">
                <a:solidFill>
                  <a:srgbClr val="FF00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D</a:t>
            </a:r>
            <a:r>
              <a:rPr lang="en-US" sz="48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ealing </a:t>
            </a:r>
            <a:r>
              <a:rPr lang="en-US" sz="48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with </a:t>
            </a:r>
            <a:r>
              <a:rPr lang="en-US" sz="48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ph</a:t>
            </a:r>
            <a:r>
              <a:rPr lang="en-US" sz="4800" b="1" dirty="0" smtClean="0">
                <a:solidFill>
                  <a:srgbClr val="FF00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OT</a:t>
            </a:r>
            <a:r>
              <a:rPr lang="en-US" sz="48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ographers </a:t>
            </a:r>
            <a:r>
              <a:rPr lang="en-US" sz="4800" b="1" dirty="0" smtClean="0">
                <a:solidFill>
                  <a:srgbClr val="FF000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A</a:t>
            </a:r>
            <a:r>
              <a:rPr lang="en-US" sz="48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pplication</a:t>
            </a:r>
            <a:r>
              <a:rPr lang="en-US" sz="48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.</a:t>
            </a:r>
            <a:endParaRPr lang="th-TH" sz="48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211" y="2682786"/>
            <a:ext cx="38635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5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เว็บ</a:t>
            </a:r>
            <a:r>
              <a:rPr lang="th-TH" sz="5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แอปพลิเคชัน</a:t>
            </a:r>
            <a:r>
              <a:rPr lang="th-TH" sz="5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</a:t>
            </a:r>
          </a:p>
          <a:p>
            <a:pPr algn="ctr"/>
            <a:r>
              <a:rPr lang="th-TH" sz="5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จัดหาช่างภาพ</a:t>
            </a:r>
            <a:endParaRPr lang="th-TH" sz="5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2050" name="Picture 2" descr="C:\Users\MSI\Downloads\outsour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491960"/>
            <a:ext cx="2101157" cy="16733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MSI\Documents\navba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1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กลุ่ม 12"/>
          <p:cNvGrpSpPr/>
          <p:nvPr/>
        </p:nvGrpSpPr>
        <p:grpSpPr>
          <a:xfrm>
            <a:off x="990818" y="2102483"/>
            <a:ext cx="7476582" cy="819320"/>
            <a:chOff x="0" y="35741"/>
            <a:chExt cx="6715339" cy="971282"/>
          </a:xfrm>
          <a:solidFill>
            <a:schemeClr val="accent5">
              <a:lumMod val="75000"/>
            </a:schemeClr>
          </a:solidFill>
        </p:grpSpPr>
        <p:sp>
          <p:nvSpPr>
            <p:cNvPr id="14" name="สี่เหลี่ยมผืนผ้ามุมมน 13"/>
            <p:cNvSpPr/>
            <p:nvPr/>
          </p:nvSpPr>
          <p:spPr>
            <a:xfrm>
              <a:off x="0" y="35741"/>
              <a:ext cx="6715339" cy="971282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สี่เหลี่ยมผืนผ้ามุมมน 4"/>
            <p:cNvSpPr/>
            <p:nvPr/>
          </p:nvSpPr>
          <p:spPr>
            <a:xfrm>
              <a:off x="129352" y="121105"/>
              <a:ext cx="6538572" cy="79108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algn="ctr"/>
              <a:r>
                <a:rPr lang="th-TH" dirty="0" smtClean="0">
                  <a:latin typeface="TH Niramit AS" panose="02000506000000020004" pitchFamily="2" charset="-34"/>
                  <a:cs typeface="TH Niramit AS" panose="02000506000000020004" pitchFamily="2" charset="-34"/>
                </a:rPr>
                <a:t>พัฒนาออกมาในแบบ </a:t>
              </a:r>
              <a:r>
                <a:rPr lang="en-US" dirty="0" smtClean="0">
                  <a:latin typeface="TH Niramit AS" panose="02000506000000020004" pitchFamily="2" charset="-34"/>
                  <a:cs typeface="TH Niramit AS" panose="02000506000000020004" pitchFamily="2" charset="-34"/>
                </a:rPr>
                <a:t>Airbnb </a:t>
              </a:r>
              <a:r>
                <a:rPr lang="th-TH" dirty="0" smtClean="0">
                  <a:latin typeface="TH Niramit AS" panose="02000506000000020004" pitchFamily="2" charset="-34"/>
                  <a:cs typeface="TH Niramit AS" panose="02000506000000020004" pitchFamily="2" charset="-34"/>
                </a:rPr>
                <a:t>โมเดล</a:t>
              </a:r>
              <a:endParaRPr lang="th-TH" dirty="0"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</p:txBody>
        </p:sp>
      </p:grpSp>
      <p:graphicFrame>
        <p:nvGraphicFramePr>
          <p:cNvPr id="11" name="ไดอะแกรม 10"/>
          <p:cNvGraphicFramePr/>
          <p:nvPr>
            <p:extLst>
              <p:ext uri="{D42A27DB-BD31-4B8C-83A1-F6EECF244321}">
                <p14:modId xmlns:p14="http://schemas.microsoft.com/office/powerpoint/2010/main" val="2880393415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946187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ระเบียบวิธีการพัฒนาซอฟต์แวร์</a:t>
            </a:r>
          </a:p>
        </p:txBody>
      </p:sp>
      <p:sp>
        <p:nvSpPr>
          <p:cNvPr id="17" name="สี่เหลี่ยมผืนผ้ามุมมน 16"/>
          <p:cNvSpPr/>
          <p:nvPr/>
        </p:nvSpPr>
        <p:spPr>
          <a:xfrm>
            <a:off x="921206" y="4653136"/>
            <a:ext cx="7416824" cy="18722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คือ</a:t>
            </a: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โมเดลที่สามารถรีวิวระหว่างลูกค้า และ ผู้ให้บริการได้ เพื่อเพิ่มความมั่นใจว่า</a:t>
            </a:r>
            <a:r>
              <a:rPr lang="th-TH" sz="3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ดีหรือไม่ ผู้ใช้ท่านต่อไป</a:t>
            </a: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จะได้</a:t>
            </a:r>
            <a:r>
              <a:rPr lang="th-TH" sz="3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ตัดสินใจได้</a:t>
            </a: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ง่าย</a:t>
            </a:r>
            <a:endParaRPr lang="en-US" sz="36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10242" name="Picture 2" descr="C:\Users\MSI\Downloads\cursor-with-question-mar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525" y="3616201"/>
            <a:ext cx="766899" cy="76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0317906">
            <a:off x="3051034" y="2925800"/>
            <a:ext cx="252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Airbnb</a:t>
            </a:r>
            <a:endParaRPr lang="th-TH" sz="8000" b="1" dirty="0"/>
          </a:p>
        </p:txBody>
      </p:sp>
    </p:spTree>
    <p:extLst>
      <p:ext uri="{BB962C8B-B14F-4D97-AF65-F5344CB8AC3E}">
        <p14:creationId xmlns:p14="http://schemas.microsoft.com/office/powerpoint/2010/main" val="22058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6" grpId="0"/>
      <p:bldP spid="17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32334" y="1052736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ผลการดำเนินการ</a:t>
            </a:r>
            <a:endParaRPr lang="th-TH" sz="4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896088106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สี่เหลี่ยมผืนผ้ามุมมน 1"/>
          <p:cNvSpPr/>
          <p:nvPr/>
        </p:nvSpPr>
        <p:spPr>
          <a:xfrm>
            <a:off x="1403648" y="1988840"/>
            <a:ext cx="6264696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พัฒนาระบบได้ตามขอบเขตที่วางไว้</a:t>
            </a:r>
          </a:p>
        </p:txBody>
      </p:sp>
      <p:sp>
        <p:nvSpPr>
          <p:cNvPr id="11" name="สี่เหลี่ยมผืนผ้ามุมมน 10"/>
          <p:cNvSpPr/>
          <p:nvPr/>
        </p:nvSpPr>
        <p:spPr>
          <a:xfrm>
            <a:off x="1403648" y="3140968"/>
            <a:ext cx="6264696" cy="18638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มี</a:t>
            </a: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สื่อกลางสำหรับผู้ใช้งานที่ต้องการช่างภาพ และ มีช่องทางในการหางานของช่างภาพ</a:t>
            </a:r>
            <a:endParaRPr lang="th-TH" sz="3600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14" name="Picture 2" descr="C:\Users\MSI\Documents\navb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301208"/>
            <a:ext cx="9144000" cy="1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293096"/>
            <a:ext cx="585263" cy="5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9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Graphic spid="7" grpId="0">
        <p:bldAsOne/>
      </p:bldGraphic>
      <p:bldP spid="2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32334" y="1052736"/>
            <a:ext cx="6984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งานในอนาคต</a:t>
            </a:r>
            <a:endParaRPr lang="th-TH" sz="4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7" name="ไดอะแกรม 6"/>
          <p:cNvGraphicFramePr/>
          <p:nvPr>
            <p:extLst>
              <p:ext uri="{D42A27DB-BD31-4B8C-83A1-F6EECF244321}">
                <p14:modId xmlns:p14="http://schemas.microsoft.com/office/powerpoint/2010/main" val="3920298624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สี่เหลี่ยมผืนผ้ามุมมน 1"/>
          <p:cNvSpPr/>
          <p:nvPr/>
        </p:nvSpPr>
        <p:spPr>
          <a:xfrm>
            <a:off x="916310" y="1988840"/>
            <a:ext cx="7416824" cy="187220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เพิ่ม</a:t>
            </a: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ฟังก์ชันในการอัพโหลด รูปภาพ</a:t>
            </a:r>
            <a:r>
              <a:rPr lang="th-TH" sz="3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เพื่อให้  ช่างภาพ</a:t>
            </a: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สามารถอัพโหลดรูปภาพมาแสดงในหน้า</a:t>
            </a:r>
            <a:r>
              <a:rPr lang="th-TH" sz="36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โปร</a:t>
            </a: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ไฟล์ของตัวเอง</a:t>
            </a:r>
            <a:r>
              <a:rPr lang="th-TH" sz="3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ได้</a:t>
            </a:r>
            <a:endParaRPr lang="en-US" sz="36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สี่เหลี่ยมผืนผ้ามุมมน 5"/>
          <p:cNvSpPr/>
          <p:nvPr/>
        </p:nvSpPr>
        <p:spPr>
          <a:xfrm>
            <a:off x="899592" y="4077072"/>
            <a:ext cx="7416824" cy="1056339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3600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	</a:t>
            </a: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การที่ช่างภาพคอม</a:t>
            </a:r>
            <a:r>
              <a:rPr lang="th-TH" sz="3600" dirty="0" err="1">
                <a:latin typeface="TH Niramit AS" panose="02000506000000020004" pitchFamily="2" charset="-34"/>
                <a:cs typeface="TH Niramit AS" panose="02000506000000020004" pitchFamily="2" charset="-34"/>
              </a:rPr>
              <a:t>เมนต์</a:t>
            </a:r>
            <a:r>
              <a:rPr lang="th-TH" sz="3600" dirty="0">
                <a:latin typeface="TH Niramit AS" panose="02000506000000020004" pitchFamily="2" charset="-34"/>
                <a:cs typeface="TH Niramit AS" panose="02000506000000020004" pitchFamily="2" charset="-34"/>
              </a:rPr>
              <a:t>ผู้จ้างงาน</a:t>
            </a:r>
            <a:endParaRPr lang="en-US" sz="36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8" name="Picture 2" descr="C:\Users\MSI\Documents\navb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301208"/>
            <a:ext cx="9144000" cy="1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07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Graphic spid="7" grpId="0">
        <p:bldAsOne/>
      </p:bldGraphic>
      <p:bldP spid="2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1774" y="1340768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0" b="1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ขอบคุณครับ</a:t>
            </a:r>
            <a:endParaRPr lang="th-TH" sz="8000" b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8194" name="Picture 2" descr="C:\Users\MSI\Downloads\claping-han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96952"/>
            <a:ext cx="2293679" cy="229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64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8392" y="355303"/>
            <a:ext cx="212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หัวข้อ</a:t>
            </a:r>
            <a:endParaRPr lang="th-TH" sz="32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6" name="ไดอะแกรม 5"/>
          <p:cNvGraphicFramePr/>
          <p:nvPr>
            <p:extLst>
              <p:ext uri="{D42A27DB-BD31-4B8C-83A1-F6EECF244321}">
                <p14:modId xmlns:p14="http://schemas.microsoft.com/office/powerpoint/2010/main" val="56563270"/>
              </p:ext>
            </p:extLst>
          </p:nvPr>
        </p:nvGraphicFramePr>
        <p:xfrm>
          <a:off x="2123728" y="1700808"/>
          <a:ext cx="5231904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18" name="Picture 2" descr="C:\Users\MSI\Documents\navb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1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8392" y="355303"/>
            <a:ext cx="212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หัวข้อ(ต่อ)</a:t>
            </a:r>
            <a:endParaRPr lang="th-TH" sz="32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6" name="ไดอะแกรม 5"/>
          <p:cNvGraphicFramePr/>
          <p:nvPr>
            <p:extLst>
              <p:ext uri="{D42A27DB-BD31-4B8C-83A1-F6EECF244321}">
                <p14:modId xmlns:p14="http://schemas.microsoft.com/office/powerpoint/2010/main" val="3364067968"/>
              </p:ext>
            </p:extLst>
          </p:nvPr>
        </p:nvGraphicFramePr>
        <p:xfrm>
          <a:off x="2123728" y="1916832"/>
          <a:ext cx="5231904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C:\Users\MSI\Documents\navb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470"/>
            <a:ext cx="9144000" cy="1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7322" y="76644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ความเป็นมาและความสำคัญ</a:t>
            </a:r>
            <a:endParaRPr lang="th-TH" sz="2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5122" name="Picture 2" descr="C:\Users\MSI\Downloads\why_you_must_think_posi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80097"/>
            <a:ext cx="3229855" cy="2422391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8560" y="5658831"/>
            <a:ext cx="396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เคยไหม</a:t>
            </a:r>
            <a:r>
              <a:rPr lang="en-US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?</a:t>
            </a:r>
            <a:r>
              <a:rPr lang="th-TH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อยากได้ช่างภาพสักคน</a:t>
            </a:r>
          </a:p>
          <a:p>
            <a:pPr algn="ctr"/>
            <a:r>
              <a:rPr lang="th-TH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แต่ไม่รู้จะหาจากไหน </a:t>
            </a:r>
            <a:endParaRPr lang="th-TH" sz="2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5389" y="5625732"/>
            <a:ext cx="4511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เคยไหม</a:t>
            </a:r>
            <a:r>
              <a:rPr lang="en-US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?</a:t>
            </a:r>
            <a:r>
              <a:rPr lang="th-TH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เป็นช่างภาพ </a:t>
            </a:r>
          </a:p>
          <a:p>
            <a:pPr algn="ctr"/>
            <a:r>
              <a:rPr lang="th-TH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แต่ไม่รู้จะเริ่มหางานจากที่ไหน</a:t>
            </a:r>
            <a:endParaRPr lang="th-TH" sz="2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7" name="Picture 4" descr="C:\Users\MSI\Downloads\crm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461" y="2889429"/>
            <a:ext cx="2760931" cy="24130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48394" y="3219851"/>
            <a:ext cx="396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สิ่งที่เราทำ</a:t>
            </a:r>
            <a:endParaRPr lang="th-TH" sz="2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9192" y="6290156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2348880"/>
            <a:ext cx="396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มุมของลูกค้า</a:t>
            </a:r>
            <a:endParaRPr lang="th-TH" sz="2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420888"/>
            <a:ext cx="3967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มุมของช่างภาพ</a:t>
            </a:r>
            <a:endParaRPr lang="th-TH" sz="2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14" name="รูปภาพ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82" y="3645024"/>
            <a:ext cx="952500" cy="952500"/>
          </a:xfrm>
          <a:prstGeom prst="rect">
            <a:avLst/>
          </a:prstGeom>
        </p:spPr>
      </p:pic>
      <p:graphicFrame>
        <p:nvGraphicFramePr>
          <p:cNvPr id="2" name="ไดอะแกรม 1"/>
          <p:cNvGraphicFramePr/>
          <p:nvPr>
            <p:extLst>
              <p:ext uri="{D42A27DB-BD31-4B8C-83A1-F6EECF244321}">
                <p14:modId xmlns:p14="http://schemas.microsoft.com/office/powerpoint/2010/main" val="3964788047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3" name="Picture 2" descr="C:\Users\MSI\Documents\navba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68" y="876302"/>
            <a:ext cx="9173368" cy="141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9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10" grpId="0"/>
      <p:bldP spid="11" grpId="0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859359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วัตถุประสงค์</a:t>
            </a:r>
            <a:endParaRPr lang="th-TH" sz="4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844824"/>
            <a:ext cx="7128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1.</a:t>
            </a:r>
            <a:r>
              <a:rPr lang="th-TH" sz="32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เพื่อใช้ความรู้ในศาสตร์ของวิศวกรรมซอฟต์แวร์    </a:t>
            </a:r>
          </a:p>
          <a:p>
            <a:r>
              <a:rPr lang="th-TH" sz="32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   (</a:t>
            </a:r>
            <a:r>
              <a:rPr lang="en-US" sz="32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Software Engineering)</a:t>
            </a:r>
            <a:r>
              <a:rPr lang="th-TH" sz="32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และความรู้ใน</a:t>
            </a:r>
            <a:r>
              <a:rPr lang="th-TH" sz="32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เรื่อง</a:t>
            </a:r>
            <a:endParaRPr lang="en-US" sz="32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en-US" sz="32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  Laravel Framework  </a:t>
            </a:r>
            <a:r>
              <a:rPr lang="th-TH" sz="32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ใน</a:t>
            </a:r>
            <a:r>
              <a:rPr lang="th-TH" sz="3200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การ</a:t>
            </a:r>
            <a:r>
              <a:rPr lang="th-TH" sz="32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พัฒนาระบบ </a:t>
            </a:r>
            <a:endParaRPr lang="th-TH" sz="32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3200" b="1" dirty="0" smtClean="0"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32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725144"/>
            <a:ext cx="3211391" cy="1699577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341122"/>
            <a:ext cx="952500" cy="952500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191846"/>
            <a:ext cx="1219202" cy="1219202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565773"/>
            <a:ext cx="476250" cy="476250"/>
          </a:xfrm>
          <a:prstGeom prst="rect">
            <a:avLst/>
          </a:prstGeom>
        </p:spPr>
      </p:pic>
      <p:sp>
        <p:nvSpPr>
          <p:cNvPr id="11" name="กล่องข้อความ 10"/>
          <p:cNvSpPr txBox="1"/>
          <p:nvPr/>
        </p:nvSpPr>
        <p:spPr>
          <a:xfrm>
            <a:off x="1547664" y="4221088"/>
            <a:ext cx="508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2.เพื่อ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พัฒนาเว็บ</a:t>
            </a:r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แอปพลิเคชันจัดหาช่างภาพ </a:t>
            </a:r>
          </a:p>
        </p:txBody>
      </p:sp>
      <p:graphicFrame>
        <p:nvGraphicFramePr>
          <p:cNvPr id="13" name="ไดอะแกรม 12"/>
          <p:cNvGraphicFramePr/>
          <p:nvPr>
            <p:extLst>
              <p:ext uri="{D42A27DB-BD31-4B8C-83A1-F6EECF244321}">
                <p14:modId xmlns:p14="http://schemas.microsoft.com/office/powerpoint/2010/main" val="3347746856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155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Graphic spid="1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35696" y="931367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ขอบเขตของโครงงาน</a:t>
            </a:r>
            <a:endParaRPr lang="th-TH" sz="4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9672" y="1628800"/>
            <a:ext cx="5616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แบ่งเป็น </a:t>
            </a:r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6 </a:t>
            </a:r>
            <a:r>
              <a:rPr lang="th-TH" sz="4400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ส่วน ได้แก่</a:t>
            </a:r>
            <a:endParaRPr lang="th-TH" sz="4400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6" name="ไดอะแกรม 5"/>
          <p:cNvGraphicFramePr/>
          <p:nvPr>
            <p:extLst>
              <p:ext uri="{D42A27DB-BD31-4B8C-83A1-F6EECF244321}">
                <p14:modId xmlns:p14="http://schemas.microsoft.com/office/powerpoint/2010/main" val="765390895"/>
              </p:ext>
            </p:extLst>
          </p:nvPr>
        </p:nvGraphicFramePr>
        <p:xfrm>
          <a:off x="2046312" y="2348880"/>
          <a:ext cx="4835352" cy="3954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ไดอะแกรม 7"/>
          <p:cNvGraphicFramePr/>
          <p:nvPr>
            <p:extLst>
              <p:ext uri="{D42A27DB-BD31-4B8C-83A1-F6EECF244321}">
                <p14:modId xmlns:p14="http://schemas.microsoft.com/office/powerpoint/2010/main" val="43904368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496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Graphic spid="6" grpId="0">
        <p:bldAsOne/>
      </p:bldGraphic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ไดอะแกรม 1"/>
          <p:cNvGraphicFramePr/>
          <p:nvPr>
            <p:extLst>
              <p:ext uri="{D42A27DB-BD31-4B8C-83A1-F6EECF244321}">
                <p14:modId xmlns:p14="http://schemas.microsoft.com/office/powerpoint/2010/main" val="3664259759"/>
              </p:ext>
            </p:extLst>
          </p:nvPr>
        </p:nvGraphicFramePr>
        <p:xfrm>
          <a:off x="-900608" y="620688"/>
          <a:ext cx="6624736" cy="576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260648" y="817548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ขอบเขตของ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โครงงาน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(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ต่อ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th-TH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aphicFrame>
        <p:nvGraphicFramePr>
          <p:cNvPr id="14" name="ไดอะแกรม 13"/>
          <p:cNvGraphicFramePr/>
          <p:nvPr>
            <p:extLst>
              <p:ext uri="{D42A27DB-BD31-4B8C-83A1-F6EECF244321}">
                <p14:modId xmlns:p14="http://schemas.microsoft.com/office/powerpoint/2010/main" val="2459576533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รูปภาพ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78" y="3880635"/>
            <a:ext cx="952500" cy="952500"/>
          </a:xfrm>
          <a:prstGeom prst="rect">
            <a:avLst/>
          </a:prstGeom>
        </p:spPr>
      </p:pic>
      <p:sp>
        <p:nvSpPr>
          <p:cNvPr id="15" name="เครื่องหมายบั้ง 14"/>
          <p:cNvSpPr/>
          <p:nvPr/>
        </p:nvSpPr>
        <p:spPr>
          <a:xfrm flipH="1">
            <a:off x="3851920" y="1628800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/>
              <a:t>เข้าสู่ระบบด้วยบัญชีผู้ใช้เฟ</a:t>
            </a:r>
            <a:r>
              <a:rPr lang="th-TH" dirty="0" err="1"/>
              <a:t>ซบุ๊ก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9" name="เครื่องหมายบั้ง 18"/>
          <p:cNvSpPr/>
          <p:nvPr/>
        </p:nvSpPr>
        <p:spPr>
          <a:xfrm flipH="1">
            <a:off x="3932312" y="2560256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เพิ่มข้อมูลส่วนตัว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0" name="เครื่องหมายบั้ง 19"/>
          <p:cNvSpPr/>
          <p:nvPr/>
        </p:nvSpPr>
        <p:spPr>
          <a:xfrm flipH="1">
            <a:off x="3932312" y="3501008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แก้ไขข้อมูลส่วนตัว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1" name="เครื่องหมายบั้ง 20"/>
          <p:cNvSpPr/>
          <p:nvPr/>
        </p:nvSpPr>
        <p:spPr>
          <a:xfrm flipH="1">
            <a:off x="3894040" y="4437112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ระงับผู้ใช้งาน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22" name="เครื่องหมายบั้ง 21"/>
          <p:cNvSpPr/>
          <p:nvPr/>
        </p:nvSpPr>
        <p:spPr>
          <a:xfrm flipH="1">
            <a:off x="3868728" y="5419329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ลบอัลบั้มภาพ</a:t>
            </a:r>
            <a:r>
              <a:rPr lang="th-TH" dirty="0">
                <a:latin typeface="TH Niramit AS" panose="02000506000000020004" pitchFamily="2" charset="-34"/>
                <a:cs typeface="TH Niramit AS" panose="02000506000000020004" pitchFamily="2" charset="-34"/>
              </a:rPr>
              <a:t>ผู้ใช้งานอื่น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85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  <p:bldGraphic spid="14" grpId="0">
        <p:bldAsOne/>
      </p:bldGraphic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ไดอะแกรม 13"/>
          <p:cNvGraphicFramePr/>
          <p:nvPr>
            <p:extLst>
              <p:ext uri="{D42A27DB-BD31-4B8C-83A1-F6EECF244321}">
                <p14:modId xmlns:p14="http://schemas.microsoft.com/office/powerpoint/2010/main" val="3524197423"/>
              </p:ext>
            </p:extLst>
          </p:nvPr>
        </p:nvGraphicFramePr>
        <p:xfrm>
          <a:off x="-900608" y="620688"/>
          <a:ext cx="6624736" cy="576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เครื่องหมายบั้ง 14"/>
          <p:cNvSpPr/>
          <p:nvPr/>
        </p:nvSpPr>
        <p:spPr>
          <a:xfrm flipH="1">
            <a:off x="3851920" y="1628800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ค้นหาตามชื่อช่างภาพ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6" name="เครื่องหมายบั้ง 15"/>
          <p:cNvSpPr/>
          <p:nvPr/>
        </p:nvSpPr>
        <p:spPr>
          <a:xfrm flipH="1">
            <a:off x="3932312" y="2560256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ค้นหาตามงบประมาณ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7" name="เครื่องหมายบั้ง 16"/>
          <p:cNvSpPr/>
          <p:nvPr/>
        </p:nvSpPr>
        <p:spPr>
          <a:xfrm flipH="1">
            <a:off x="3932312" y="3501008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ค้นหาตามระยะเวลาถ่าย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8" name="เครื่องหมายบั้ง 17"/>
          <p:cNvSpPr/>
          <p:nvPr/>
        </p:nvSpPr>
        <p:spPr>
          <a:xfrm flipH="1">
            <a:off x="3894040" y="4437112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ค้นหาตามช่วงเวลา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9" name="เครื่องหมายบั้ง 18"/>
          <p:cNvSpPr/>
          <p:nvPr/>
        </p:nvSpPr>
        <p:spPr>
          <a:xfrm flipH="1">
            <a:off x="3868728" y="5419329"/>
            <a:ext cx="5040560" cy="792046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ค้นหาตามวันที่ต้องการถ่ายภาพ</a:t>
            </a:r>
            <a:endParaRPr lang="th-TH" dirty="0">
              <a:solidFill>
                <a:schemeClr val="tx1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476672" y="83671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TH Niramit AS" panose="02000506000000020004" pitchFamily="2" charset="-34"/>
                <a:cs typeface="TH Niramit AS" panose="02000506000000020004" pitchFamily="2" charset="-34"/>
              </a:rPr>
              <a:t>ขอบเขตของ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โครงงาน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 (</a:t>
            </a:r>
            <a:r>
              <a:rPr lang="th-TH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ต่อ</a:t>
            </a:r>
            <a:r>
              <a:rPr lang="en-US" b="1" dirty="0" smtClean="0">
                <a:latin typeface="TH Niramit AS" panose="02000506000000020004" pitchFamily="2" charset="-34"/>
                <a:cs typeface="TH Niramit AS" panose="02000506000000020004" pitchFamily="2" charset="-34"/>
              </a:rPr>
              <a:t>)</a:t>
            </a:r>
            <a:endParaRPr lang="th-TH" b="1" dirty="0"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30" y="3880635"/>
            <a:ext cx="952500" cy="952500"/>
          </a:xfrm>
          <a:prstGeom prst="rect">
            <a:avLst/>
          </a:prstGeom>
        </p:spPr>
      </p:pic>
      <p:graphicFrame>
        <p:nvGraphicFramePr>
          <p:cNvPr id="13" name="ไดอะแกรม 12"/>
          <p:cNvGraphicFramePr/>
          <p:nvPr>
            <p:extLst>
              <p:ext uri="{D42A27DB-BD31-4B8C-83A1-F6EECF244321}">
                <p14:modId xmlns:p14="http://schemas.microsoft.com/office/powerpoint/2010/main" val="3038518573"/>
              </p:ext>
            </p:extLst>
          </p:nvPr>
        </p:nvGraphicFramePr>
        <p:xfrm>
          <a:off x="107504" y="-35134"/>
          <a:ext cx="8856984" cy="72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7740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15" grpId="0" animBg="1"/>
      <p:bldP spid="16" grpId="0" animBg="1"/>
      <p:bldP spid="17" grpId="0" animBg="1"/>
      <p:bldP spid="18" grpId="0" animBg="1"/>
      <p:bldP spid="19" grpId="0" animBg="1"/>
      <p:bldP spid="12" grpId="0"/>
      <p:bldGraphic spid="13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จุดที่สุด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1397</TotalTime>
  <Words>872</Words>
  <Application>Microsoft Office PowerPoint</Application>
  <PresentationFormat>นำเสนอทางหน้าจอ (4:3)</PresentationFormat>
  <Paragraphs>366</Paragraphs>
  <Slides>23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4" baseType="lpstr">
      <vt:lpstr>Executive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MSI</dc:creator>
  <cp:lastModifiedBy>MSI</cp:lastModifiedBy>
  <cp:revision>169</cp:revision>
  <dcterms:created xsi:type="dcterms:W3CDTF">2015-09-23T11:15:09Z</dcterms:created>
  <dcterms:modified xsi:type="dcterms:W3CDTF">2016-06-13T20:51:17Z</dcterms:modified>
</cp:coreProperties>
</file>