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acb31ae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3acb31ae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3acb31a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3acb31a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21fc61db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21fc61db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21fc61d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21fc61d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1fc61db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21fc61db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21fc61db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21fc61db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3a7141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3a7141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35c240d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35c240d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21fc61d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21fc61d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3acb31ae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3acb31ae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3acb31a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3acb31a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bricks-prod-cloudfront.cloud.databricks.com/public/4027ec902e239c93eaaa8714f173bcfc/2323760474012689/4259720334367796/6282903454323812/latest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bricks-prod-cloudfront.cloud.databricks.com/public/4027ec902e239c93eaaa8714f173bcfc/2323760474012689/4277251229875783/6282903454323812/latest.html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eagnon/Project-kafka-Spark-DB-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eagnon/Project-kafka-Spark-DB-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hyperlink" Target="https://github.com/keagnon/Project-kafka-Spark-DB-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40450"/>
            <a:ext cx="7688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fr" sz="2600"/>
              <a:t>Présentation de projet de big et data visualisation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fr" sz="2600">
                <a:solidFill>
                  <a:srgbClr val="C62828"/>
                </a:solidFill>
              </a:rPr>
              <a:t>Velib, Métropole</a:t>
            </a:r>
            <a:endParaRPr sz="2600">
              <a:solidFill>
                <a:srgbClr val="C62828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25313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Mise en place d’un système de traitement des données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3125" y="3832500"/>
            <a:ext cx="3189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GBE Keagnon Grâce Helena</a:t>
            </a:r>
            <a:br>
              <a:rPr b="1" lang="fr" sz="1600"/>
            </a:b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GUEYE Massamba</a:t>
            </a:r>
            <a:endParaRPr b="1" sz="1600"/>
          </a:p>
        </p:txBody>
      </p:sp>
      <p:sp>
        <p:nvSpPr>
          <p:cNvPr id="89" name="Google Shape;89;p13"/>
          <p:cNvSpPr txBox="1"/>
          <p:nvPr/>
        </p:nvSpPr>
        <p:spPr>
          <a:xfrm>
            <a:off x="3988625" y="4491475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Mars 2023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2813400" y="2823575"/>
            <a:ext cx="40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7315875" y="778400"/>
            <a:ext cx="163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Lato"/>
                <a:ea typeface="Lato"/>
                <a:cs typeface="Lato"/>
                <a:sym typeface="Lato"/>
              </a:rPr>
              <a:t>Aix-Ynov campus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790700" y="893750"/>
            <a:ext cx="29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Traitement par batch</a:t>
            </a:r>
            <a:endParaRPr sz="1840"/>
          </a:p>
        </p:txBody>
      </p:sp>
      <p:sp>
        <p:nvSpPr>
          <p:cNvPr id="147" name="Google Shape;147;p22"/>
          <p:cNvSpPr txBox="1"/>
          <p:nvPr/>
        </p:nvSpPr>
        <p:spPr>
          <a:xfrm>
            <a:off x="357000" y="4851000"/>
            <a:ext cx="878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notebook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https://databricks-prod-cloudfront.cloud.databricks.com/public/4027ec902e239c93eaaa8714f173bcfc/2323760474012689/4259720334367796/6282903454323812/latest.html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9" y="2949400"/>
            <a:ext cx="3007193" cy="1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175" y="2873200"/>
            <a:ext cx="4173626" cy="1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475" y="3533050"/>
            <a:ext cx="2883400" cy="10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63" y="1499650"/>
            <a:ext cx="9048875" cy="137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790700" y="893750"/>
            <a:ext cx="396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Machine Learning avec Spark ML</a:t>
            </a:r>
            <a:endParaRPr sz="1840"/>
          </a:p>
        </p:txBody>
      </p:sp>
      <p:sp>
        <p:nvSpPr>
          <p:cNvPr id="157" name="Google Shape;157;p23"/>
          <p:cNvSpPr txBox="1"/>
          <p:nvPr/>
        </p:nvSpPr>
        <p:spPr>
          <a:xfrm>
            <a:off x="265025" y="4488475"/>
            <a:ext cx="878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notebook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https://databricks-prod-cloudfront.cloud.databricks.com/public/4027ec902e239c93eaaa8714f173bcfc/2323760474012689/4277251229875783/6282903454323812/latest.html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49975" y="1594625"/>
            <a:ext cx="764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Charger les données dans un dataframe spark à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partir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 nos sources de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Utilisation de la méthode filter() pour filtrer le DataFrame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Pré-traiter les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Sélectionner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les colonnes pertinentes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Créer un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vecteur Assembler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Diviser les données (test &amp; train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Créer un modèle logistique pour prédire le remplissage d’une station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Entrainement du modèle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2300" y="1921125"/>
            <a:ext cx="641325" cy="208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246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Discussions</a:t>
            </a:r>
            <a:r>
              <a:rPr lang="fr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fr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[Bilan, Q&amp;R, suggestions, remarques]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578550" y="4570950"/>
            <a:ext cx="348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github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https://github.com/keagnon/Project-kafka-Spark-DB-ML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40">
                <a:solidFill>
                  <a:schemeClr val="dk1"/>
                </a:solidFill>
              </a:rPr>
              <a:t>Sommaire</a:t>
            </a:r>
            <a:endParaRPr sz="224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05875" y="2090975"/>
            <a:ext cx="76887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Contexte du projet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Méthodologies et outils utilisés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Etapes de réalisation </a:t>
            </a:r>
            <a:r>
              <a:rPr i="1" lang="fr" sz="1900"/>
              <a:t>[Démo]</a:t>
            </a:r>
            <a:endParaRPr i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Discussions </a:t>
            </a:r>
            <a:r>
              <a:rPr i="1" lang="fr" sz="1900"/>
              <a:t>[Bilan, Q&amp;R, suggestions, remarques]</a:t>
            </a:r>
            <a:endParaRPr i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Pour la M</a:t>
            </a:r>
            <a:r>
              <a:rPr b="1" lang="fr" sz="1400"/>
              <a:t>étropole</a:t>
            </a:r>
            <a:r>
              <a:rPr b="1" lang="fr" sz="1400"/>
              <a:t> de Paris 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Souhait d’augmenter l’usage des vélos partagés  (velib)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Améliorer l’augmenter l’expérience de ses abonnements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/>
              <a:t>Notre mission 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Mettre en place un système de traitement des données pour atteindre ces deux objectifs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66"/>
              <a:t>Logiciels : IDE Vscode, 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Système d’exploitation :Ubuntu,  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Langage:  Python 3.9,  SQL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Framework :  Apache  Spark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Platform</a:t>
            </a:r>
            <a:r>
              <a:rPr lang="fr" sz="2566"/>
              <a:t>: databricks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Diffusion: Github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Méthodologies et outils utilisés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500725" y="4839800"/>
            <a:ext cx="348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github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https://github.com/keagnon/Project-kafka-Spark-DB-ML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p1: </a:t>
            </a:r>
            <a:r>
              <a:rPr lang="fr" sz="1600"/>
              <a:t>Récupération</a:t>
            </a:r>
            <a:r>
              <a:rPr lang="fr" sz="1600"/>
              <a:t> des données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p2: Traitement en ligne  (statistiques à temps réel)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p3: </a:t>
            </a:r>
            <a:r>
              <a:rPr lang="fr" sz="1600"/>
              <a:t>Traitement</a:t>
            </a:r>
            <a:r>
              <a:rPr lang="fr" sz="1600"/>
              <a:t> par batch </a:t>
            </a:r>
            <a:r>
              <a:rPr lang="fr" sz="1600"/>
              <a:t>(statistiques sur le long terme)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P4:  Méthode prédictive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825" y="1308875"/>
            <a:ext cx="6211825" cy="3757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621300" y="2431500"/>
            <a:ext cx="184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682775" y="967675"/>
            <a:ext cx="380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Récupération des données</a:t>
            </a:r>
            <a:endParaRPr sz="184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275" y="1715125"/>
            <a:ext cx="6873376" cy="32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776550" y="933125"/>
            <a:ext cx="29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Traitement en ligne</a:t>
            </a:r>
            <a:endParaRPr sz="184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0" y="2593775"/>
            <a:ext cx="3636549" cy="22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300" y="2602213"/>
            <a:ext cx="4846324" cy="22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50" y="1720825"/>
            <a:ext cx="8482875" cy="9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500725" y="4839800"/>
            <a:ext cx="348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code 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https://github.com/keagnon/Project-kafka-Spark-DB-ML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