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3acb31ae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3acb31ae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3acb31ae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3acb31ae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21fc61db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21fc61db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21fc61db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21fc61db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21fc61db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21fc61db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21fc61db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21fc61db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3a71416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3a71416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35c240d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35c240d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21fc61db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21fc61db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3acb31ae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3acb31ae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3acb31ae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3acb31a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atabricks-prod-cloudfront.cloud.databricks.com/public/4027ec902e239c93eaaa8714f173bcfc/2323760474012689/4259720334367796/6282903454323812/latest.html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atabricks-prod-cloudfront.cloud.databricks.com/public/4027ec902e239c93eaaa8714f173bcfc/2323760474012689/4277251229875783/6282903454323812/latest.html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keagnon/Project-kafka-Spark-DB-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keagnon/Project-kafka-Spark-DB-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hyperlink" Target="https://github.com/keagnon/Project-kafka-Spark-DB-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740450"/>
            <a:ext cx="76881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8076"/>
              <a:buNone/>
            </a:pPr>
            <a:r>
              <a:rPr lang="fr" sz="2600"/>
              <a:t>Présentation de projet de big et data visualisation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8076"/>
              <a:buNone/>
            </a:pPr>
            <a:r>
              <a:rPr lang="fr" sz="2600">
                <a:solidFill>
                  <a:srgbClr val="C62828"/>
                </a:solidFill>
              </a:rPr>
              <a:t>Velib, Métropole</a:t>
            </a:r>
            <a:endParaRPr sz="2600">
              <a:solidFill>
                <a:srgbClr val="C62828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125313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Mise en place d’un système de traitement des données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53125" y="3832500"/>
            <a:ext cx="31899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GBE Keagnon Grâce Helena</a:t>
            </a:r>
            <a:br>
              <a:rPr b="1" lang="fr" sz="1600"/>
            </a:b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GUEYE Massamba</a:t>
            </a:r>
            <a:endParaRPr b="1" sz="1600"/>
          </a:p>
        </p:txBody>
      </p:sp>
      <p:sp>
        <p:nvSpPr>
          <p:cNvPr id="89" name="Google Shape;89;p13"/>
          <p:cNvSpPr txBox="1"/>
          <p:nvPr/>
        </p:nvSpPr>
        <p:spPr>
          <a:xfrm>
            <a:off x="3988625" y="4491475"/>
            <a:ext cx="23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Mars 2023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0" name="Google Shape;90;p13"/>
          <p:cNvCxnSpPr/>
          <p:nvPr/>
        </p:nvCxnSpPr>
        <p:spPr>
          <a:xfrm>
            <a:off x="2813400" y="2823575"/>
            <a:ext cx="40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3"/>
          <p:cNvSpPr txBox="1"/>
          <p:nvPr/>
        </p:nvSpPr>
        <p:spPr>
          <a:xfrm>
            <a:off x="7315875" y="778400"/>
            <a:ext cx="163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Lato"/>
                <a:ea typeface="Lato"/>
                <a:cs typeface="Lato"/>
                <a:sym typeface="Lato"/>
              </a:rPr>
              <a:t>Aix-Ynov campus</a:t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1790700" y="893750"/>
            <a:ext cx="299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40"/>
              <a:t>Traitement par batch</a:t>
            </a:r>
            <a:endParaRPr sz="1840"/>
          </a:p>
        </p:txBody>
      </p:sp>
      <p:sp>
        <p:nvSpPr>
          <p:cNvPr id="148" name="Google Shape;148;p22"/>
          <p:cNvSpPr txBox="1"/>
          <p:nvPr/>
        </p:nvSpPr>
        <p:spPr>
          <a:xfrm>
            <a:off x="357000" y="4851000"/>
            <a:ext cx="8787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ato"/>
                <a:ea typeface="Lato"/>
                <a:cs typeface="Lato"/>
                <a:sym typeface="Lato"/>
              </a:rPr>
              <a:t>Accéder au notebook : </a:t>
            </a:r>
            <a:r>
              <a:rPr lang="fr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https://databricks-prod-cloudfront.cloud.databricks.com/public/4027ec902e239c93eaaa8714f173bcfc/2323760474012689/4259720334367796/6282903454323812/latest.html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9" y="2949400"/>
            <a:ext cx="3007193" cy="18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4175" y="2873200"/>
            <a:ext cx="4173626" cy="18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9475" y="3533050"/>
            <a:ext cx="2883400" cy="10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63" y="1499650"/>
            <a:ext cx="9048875" cy="1379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1790700" y="893750"/>
            <a:ext cx="396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40"/>
              <a:t>Machine Learning avec Spark ML</a:t>
            </a:r>
            <a:endParaRPr sz="1840"/>
          </a:p>
        </p:txBody>
      </p:sp>
      <p:sp>
        <p:nvSpPr>
          <p:cNvPr id="158" name="Google Shape;158;p23"/>
          <p:cNvSpPr txBox="1"/>
          <p:nvPr/>
        </p:nvSpPr>
        <p:spPr>
          <a:xfrm>
            <a:off x="265025" y="4488475"/>
            <a:ext cx="8787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ato"/>
                <a:ea typeface="Lato"/>
                <a:cs typeface="Lato"/>
                <a:sym typeface="Lato"/>
              </a:rPr>
              <a:t>Accéder au notebook : </a:t>
            </a:r>
            <a:r>
              <a:rPr lang="fr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https://databricks-prod-cloudfront.cloud.databricks.com/public/4027ec902e239c93eaaa8714f173bcfc/2323760474012689/4277251229875783/6282903454323812/latest.html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49975" y="1594625"/>
            <a:ext cx="7647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Charger les données dans un dataframe spark à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partir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de nos sources de données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Utilisation de la méthode filter() pour filtrer le DataFrame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Pré-traiter les données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Sélectionner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les colonnes pertinentes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Créer un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vecteur Assembler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Diviser les données (test &amp; train 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Créer un modèle logistique pour prédire le remplissage d’une station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Entrainement du modèle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2300" y="1921125"/>
            <a:ext cx="641325" cy="2082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7650" y="2464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Discussions</a:t>
            </a:r>
            <a:r>
              <a:rPr lang="fr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1" lang="fr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[Bilan, Q&amp;R, suggestions, remarques]</a:t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2578550" y="4570950"/>
            <a:ext cx="3484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ato"/>
                <a:ea typeface="Lato"/>
                <a:cs typeface="Lato"/>
                <a:sym typeface="Lato"/>
              </a:rPr>
              <a:t>Accéder au github : </a:t>
            </a:r>
            <a:r>
              <a:rPr lang="fr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https://github.com/keagnon/Project-kafka-Spark-DB-ML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740">
                <a:solidFill>
                  <a:schemeClr val="dk1"/>
                </a:solidFill>
              </a:rPr>
              <a:t>Sommaire</a:t>
            </a:r>
            <a:endParaRPr sz="2240">
              <a:solidFill>
                <a:schemeClr val="dk1"/>
              </a:solidFill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05875" y="2090975"/>
            <a:ext cx="76887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fr" sz="1900"/>
              <a:t>Contexte du projet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fr" sz="1900"/>
              <a:t>Méthodologies et outils utilisés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fr" sz="1900"/>
              <a:t>Etapes de réalisation </a:t>
            </a:r>
            <a:r>
              <a:rPr i="1" lang="fr" sz="1900"/>
              <a:t>[Démo]</a:t>
            </a:r>
            <a:endParaRPr i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fr" sz="1900"/>
              <a:t>Discussions </a:t>
            </a:r>
            <a:r>
              <a:rPr i="1" lang="fr" sz="1900"/>
              <a:t>[Bilan, Q&amp;R, suggestions, remarques]</a:t>
            </a:r>
            <a:endParaRPr i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 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/>
              <a:t>Pour la M</a:t>
            </a:r>
            <a:r>
              <a:rPr b="1" lang="fr" sz="1400"/>
              <a:t>étropole</a:t>
            </a:r>
            <a:r>
              <a:rPr b="1" lang="fr" sz="1400"/>
              <a:t> de Paris 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Souhait d’augmenter l’usage des vélos partagés  (velib)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Améliorer l’augmenter l’expérience de ses abonnements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00"/>
              <a:t>Notre mission 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Mettre en place un système de traitement des données pour atteindre ces deux objectifs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155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66"/>
              <a:t>Logiciels : IDE Vscode, </a:t>
            </a:r>
            <a:endParaRPr sz="256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66"/>
              <a:t>Système d’exploitation :Ubuntu,  </a:t>
            </a:r>
            <a:endParaRPr sz="256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66"/>
              <a:t>Langage:  Python,  SQL</a:t>
            </a:r>
            <a:endParaRPr sz="256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66"/>
              <a:t>Framework :  Apache  Spark</a:t>
            </a:r>
            <a:endParaRPr sz="256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66"/>
              <a:t>Platform</a:t>
            </a:r>
            <a:r>
              <a:rPr lang="fr" sz="2566"/>
              <a:t>: databricks</a:t>
            </a:r>
            <a:endParaRPr sz="256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66"/>
              <a:t>Diffusion: Github</a:t>
            </a:r>
            <a:endParaRPr sz="256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Méthodologies et outils utilisés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2500725" y="4839800"/>
            <a:ext cx="3484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ato"/>
                <a:ea typeface="Lato"/>
                <a:cs typeface="Lato"/>
                <a:sym typeface="Lato"/>
              </a:rPr>
              <a:t>Accéder au github : </a:t>
            </a:r>
            <a:r>
              <a:rPr lang="fr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https://github.com/keagnon/Project-kafka-Spark-DB-ML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p1: </a:t>
            </a:r>
            <a:r>
              <a:rPr lang="fr" sz="1600"/>
              <a:t>Récupération</a:t>
            </a:r>
            <a:r>
              <a:rPr lang="fr" sz="1600"/>
              <a:t> des données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/>
              <a:t>p2: Traitement en ligne  (statistiques à temps réel)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/>
              <a:t>p3: </a:t>
            </a:r>
            <a:r>
              <a:rPr lang="fr" sz="1600"/>
              <a:t>Traitement</a:t>
            </a:r>
            <a:r>
              <a:rPr lang="fr" sz="1600"/>
              <a:t> par batch </a:t>
            </a:r>
            <a:r>
              <a:rPr lang="fr" sz="1600"/>
              <a:t>(statistiques sur le long terme)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/>
              <a:t>P4:  Méthode prédictive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2845250" y="780475"/>
            <a:ext cx="463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 u="sng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Graphique</a:t>
            </a:r>
            <a:r>
              <a:rPr i="1" lang="fr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:   Architecture </a:t>
            </a:r>
            <a:r>
              <a:rPr i="1" lang="fr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i="1" lang="fr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lobale du projet</a:t>
            </a:r>
            <a:endParaRPr i="1"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725" y="1474850"/>
            <a:ext cx="6183499" cy="3401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621300" y="2431500"/>
            <a:ext cx="1840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1682775" y="967675"/>
            <a:ext cx="3800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40"/>
              <a:t>Récupération des données</a:t>
            </a:r>
            <a:endParaRPr sz="184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275" y="1715125"/>
            <a:ext cx="6873376" cy="325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776550" y="933125"/>
            <a:ext cx="299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40"/>
              <a:t>Traitement en ligne</a:t>
            </a:r>
            <a:endParaRPr sz="1840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50" y="2593775"/>
            <a:ext cx="3636549" cy="22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300" y="2602213"/>
            <a:ext cx="4846324" cy="22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750" y="1720825"/>
            <a:ext cx="8482875" cy="9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2500725" y="4839800"/>
            <a:ext cx="3484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ato"/>
                <a:ea typeface="Lato"/>
                <a:cs typeface="Lato"/>
                <a:sym typeface="Lato"/>
              </a:rPr>
              <a:t>Accéder au code  : </a:t>
            </a:r>
            <a:r>
              <a:rPr lang="fr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https://github.com/keagnon/Project-kafka-Spark-DB-ML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