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69" r:id="rId2"/>
    <p:sldId id="268" r:id="rId3"/>
    <p:sldId id="270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F1A4B-4446-4061-AF59-CDE8EF0432B6}" type="datetimeFigureOut">
              <a:rPr lang="de-CH" smtClean="0"/>
              <a:t>31.08.2017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377C-F50E-4512-8950-958A59E9894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44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F039-8DD3-428D-B37E-881B5510211F}" type="datetimeFigureOut">
              <a:rPr lang="de-CH" smtClean="0"/>
              <a:t>31.08.2017</a:t>
            </a:fld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FDBB-A40E-46E3-A7FC-58810C7E0453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F039-8DD3-428D-B37E-881B5510211F}" type="datetimeFigureOut">
              <a:rPr lang="de-CH" smtClean="0"/>
              <a:t>31.08.2017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FDBB-A40E-46E3-A7FC-58810C7E045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F039-8DD3-428D-B37E-881B5510211F}" type="datetimeFigureOut">
              <a:rPr lang="de-CH" smtClean="0"/>
              <a:t>31.08.2017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FDBB-A40E-46E3-A7FC-58810C7E045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F039-8DD3-428D-B37E-881B5510211F}" type="datetimeFigureOut">
              <a:rPr lang="de-CH" smtClean="0"/>
              <a:t>31.08.2017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FDBB-A40E-46E3-A7FC-58810C7E045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F039-8DD3-428D-B37E-881B5510211F}" type="datetimeFigureOut">
              <a:rPr lang="de-CH" smtClean="0"/>
              <a:t>31.08.2017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F95FDBB-A40E-46E3-A7FC-58810C7E0453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F039-8DD3-428D-B37E-881B5510211F}" type="datetimeFigureOut">
              <a:rPr lang="de-CH" smtClean="0"/>
              <a:t>31.08.2017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FDBB-A40E-46E3-A7FC-58810C7E045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F039-8DD3-428D-B37E-881B5510211F}" type="datetimeFigureOut">
              <a:rPr lang="de-CH" smtClean="0"/>
              <a:t>31.08.2017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FDBB-A40E-46E3-A7FC-58810C7E045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F039-8DD3-428D-B37E-881B5510211F}" type="datetimeFigureOut">
              <a:rPr lang="de-CH" smtClean="0"/>
              <a:t>31.08.2017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FDBB-A40E-46E3-A7FC-58810C7E045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F039-8DD3-428D-B37E-881B5510211F}" type="datetimeFigureOut">
              <a:rPr lang="de-CH" smtClean="0"/>
              <a:t>31.08.2017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FDBB-A40E-46E3-A7FC-58810C7E045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F039-8DD3-428D-B37E-881B5510211F}" type="datetimeFigureOut">
              <a:rPr lang="de-CH" smtClean="0"/>
              <a:t>31.08.2017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FDBB-A40E-46E3-A7FC-58810C7E045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F039-8DD3-428D-B37E-881B5510211F}" type="datetimeFigureOut">
              <a:rPr lang="de-CH" smtClean="0"/>
              <a:t>31.08.2017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FDBB-A40E-46E3-A7FC-58810C7E045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798F039-8DD3-428D-B37E-881B5510211F}" type="datetimeFigureOut">
              <a:rPr lang="de-CH" smtClean="0"/>
              <a:t>31.08.2017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F95FDBB-A40E-46E3-A7FC-58810C7E0453}" type="slidenum">
              <a:rPr lang="de-CH" smtClean="0"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/>
              <a:t>JavaScript Arrays 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313ED64-E5F0-4452-A0FB-B903B83BE677}"/>
              </a:ext>
            </a:extLst>
          </p:cNvPr>
          <p:cNvSpPr txBox="1"/>
          <p:nvPr/>
        </p:nvSpPr>
        <p:spPr>
          <a:xfrm>
            <a:off x="395536" y="1484784"/>
            <a:ext cx="8494633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sz="2400" b="1">
                <a:cs typeface="Courier New" panose="02070309020205020404" pitchFamily="49" charset="0"/>
              </a:rPr>
              <a:t>Deklarieren + Initialisieren</a:t>
            </a:r>
          </a:p>
          <a:p>
            <a:pPr>
              <a:spcAft>
                <a:spcPts val="600"/>
              </a:spcAft>
            </a:pP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 zahlen = [20, 35, 11, 24];</a:t>
            </a:r>
          </a:p>
          <a:p>
            <a:pPr>
              <a:spcAft>
                <a:spcPts val="600"/>
              </a:spcAft>
            </a:pP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wochentage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 = ["</a:t>
            </a: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Mo","Di","Mi","Do","Fr","Sa","So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pPr>
              <a:spcAft>
                <a:spcPts val="600"/>
              </a:spcAft>
            </a:pP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1E526C-67C1-41B0-B4D5-395AEB07F1FC}"/>
              </a:ext>
            </a:extLst>
          </p:cNvPr>
          <p:cNvSpPr txBox="1"/>
          <p:nvPr/>
        </p:nvSpPr>
        <p:spPr>
          <a:xfrm>
            <a:off x="395535" y="3284984"/>
            <a:ext cx="522931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sz="2400" b="1" dirty="0">
                <a:cs typeface="Courier New" panose="02070309020205020404" pitchFamily="49" charset="0"/>
              </a:rPr>
              <a:t>Auf Elemente zugreifen</a:t>
            </a:r>
          </a:p>
          <a:p>
            <a:pPr>
              <a:spcAft>
                <a:spcPts val="600"/>
              </a:spcAft>
            </a:pP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CH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onsole.log(</a:t>
            </a:r>
            <a:r>
              <a:rPr lang="de-CH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wochentage</a:t>
            </a:r>
            <a:r>
              <a:rPr lang="de-CH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[2]);</a:t>
            </a:r>
            <a:endParaRPr lang="de-CH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de-CH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Achtung: Index beginnt mit 0!</a:t>
            </a:r>
            <a:endParaRPr lang="de-CH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5F50162-93F5-4F52-9424-524F69B967F3}"/>
              </a:ext>
            </a:extLst>
          </p:cNvPr>
          <p:cNvSpPr txBox="1"/>
          <p:nvPr/>
        </p:nvSpPr>
        <p:spPr>
          <a:xfrm>
            <a:off x="368859" y="4700463"/>
            <a:ext cx="523252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sz="2400" b="1">
                <a:cs typeface="Courier New" panose="02070309020205020404" pitchFamily="49" charset="0"/>
              </a:rPr>
              <a:t>Wertzuweisung + Anfügen Element</a:t>
            </a:r>
          </a:p>
          <a:p>
            <a:pPr>
              <a:spcAft>
                <a:spcPts val="600"/>
              </a:spcAft>
            </a:pP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zahlen[0] = zahlen[0] * 2;</a:t>
            </a:r>
          </a:p>
          <a:p>
            <a:pPr>
              <a:spcAft>
                <a:spcPts val="600"/>
              </a:spcAft>
            </a:pP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zahlen[4] = 7;</a:t>
            </a:r>
            <a:endParaRPr lang="de-CH" sz="2000" b="1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zahlen.push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(15);</a:t>
            </a:r>
            <a:endParaRPr lang="de-CH" sz="2000" b="1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zahlen[10] = 33;</a:t>
            </a:r>
            <a:endParaRPr lang="de-CH" sz="2000" b="1">
              <a:cs typeface="Courier New" panose="020703090202050204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06F8CC3-EF43-419E-80FC-B7FD7E1723A9}"/>
              </a:ext>
            </a:extLst>
          </p:cNvPr>
          <p:cNvSpPr txBox="1"/>
          <p:nvPr/>
        </p:nvSpPr>
        <p:spPr>
          <a:xfrm>
            <a:off x="4860032" y="3747772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>
                <a:solidFill>
                  <a:srgbClr val="FFFF00"/>
                </a:solidFill>
                <a:cs typeface="Courier New" panose="02070309020205020404" pitchFamily="49" charset="0"/>
              </a:rPr>
              <a:t>// Mi und nicht etwa Di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FE4E347-A6F7-47AD-ACF0-F9F6653DAB35}"/>
              </a:ext>
            </a:extLst>
          </p:cNvPr>
          <p:cNvSpPr txBox="1"/>
          <p:nvPr/>
        </p:nvSpPr>
        <p:spPr>
          <a:xfrm>
            <a:off x="4572000" y="5152386"/>
            <a:ext cx="3757760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sz="2000" b="1">
                <a:solidFill>
                  <a:srgbClr val="FFFF00"/>
                </a:solidFill>
                <a:cs typeface="Courier New" panose="02070309020205020404" pitchFamily="49" charset="0"/>
              </a:rPr>
              <a:t>// zahlen[0] = 40</a:t>
            </a:r>
          </a:p>
          <a:p>
            <a:pPr>
              <a:spcAft>
                <a:spcPts val="600"/>
              </a:spcAft>
            </a:pPr>
            <a:r>
              <a:rPr lang="de-CH" sz="2000" b="1">
                <a:solidFill>
                  <a:srgbClr val="FFFF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// Neues Element erstellt</a:t>
            </a:r>
          </a:p>
          <a:p>
            <a:pPr>
              <a:spcAft>
                <a:spcPts val="600"/>
              </a:spcAft>
            </a:pPr>
            <a:r>
              <a:rPr lang="de-CH" sz="2000" b="1">
                <a:solidFill>
                  <a:srgbClr val="FFFF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// Element mit Index 5 erstellt</a:t>
            </a:r>
          </a:p>
          <a:p>
            <a:pPr>
              <a:spcAft>
                <a:spcPts val="600"/>
              </a:spcAft>
            </a:pPr>
            <a:r>
              <a:rPr lang="de-CH" sz="2000" b="1">
                <a:solidFill>
                  <a:srgbClr val="FFFF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// Element mit Index 10 erstellt</a:t>
            </a:r>
            <a:endParaRPr lang="de-CH" sz="2000" b="1">
              <a:solidFill>
                <a:srgbClr val="FFFF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4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/>
              <a:t>JavaScript Arrays 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1E526C-67C1-41B0-B4D5-395AEB07F1FC}"/>
              </a:ext>
            </a:extLst>
          </p:cNvPr>
          <p:cNvSpPr txBox="1"/>
          <p:nvPr/>
        </p:nvSpPr>
        <p:spPr>
          <a:xfrm>
            <a:off x="324683" y="1340768"/>
            <a:ext cx="553709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sz="2400" b="1">
                <a:cs typeface="Courier New" panose="02070309020205020404" pitchFamily="49" charset="0"/>
              </a:rPr>
              <a:t>Array mit 10 Zufallszahlen generieren</a:t>
            </a:r>
          </a:p>
          <a:p>
            <a:pPr>
              <a:spcAft>
                <a:spcPts val="600"/>
              </a:spcAft>
            </a:pP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zufall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pPr>
              <a:spcAft>
                <a:spcPts val="600"/>
              </a:spcAft>
            </a:pP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 i = 0; i &lt; 10; i++) {</a:t>
            </a:r>
          </a:p>
          <a:p>
            <a:pPr>
              <a:spcAft>
                <a:spcPts val="600"/>
              </a:spcAft>
            </a:pP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zufall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[i] = "Zufallszahl";</a:t>
            </a:r>
          </a:p>
          <a:p>
            <a:pPr>
              <a:spcAft>
                <a:spcPts val="600"/>
              </a:spcAft>
            </a:pP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3181F8-44E8-4B4C-8A5F-36E38CD08856}"/>
              </a:ext>
            </a:extLst>
          </p:cNvPr>
          <p:cNvSpPr txBox="1"/>
          <p:nvPr/>
        </p:nvSpPr>
        <p:spPr>
          <a:xfrm>
            <a:off x="352254" y="3501008"/>
            <a:ext cx="849463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sz="2400" b="1">
                <a:cs typeface="Courier New" panose="02070309020205020404" pitchFamily="49" charset="0"/>
              </a:rPr>
              <a:t>Traversieren von Arrays</a:t>
            </a:r>
          </a:p>
          <a:p>
            <a:pPr>
              <a:spcAft>
                <a:spcPts val="600"/>
              </a:spcAft>
            </a:pP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wochentage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 = ["</a:t>
            </a: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Mo","Di","Mi","Do","Fr","Sa","So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pPr>
              <a:spcAft>
                <a:spcPts val="600"/>
              </a:spcAft>
            </a:pP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wochentage.length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spcAft>
                <a:spcPts val="600"/>
              </a:spcAft>
            </a:pP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wochentage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pPr>
              <a:spcAft>
                <a:spcPts val="600"/>
              </a:spcAft>
            </a:pP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912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/>
              <a:t>JavaScript Arrays 3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1E526C-67C1-41B0-B4D5-395AEB07F1FC}"/>
              </a:ext>
            </a:extLst>
          </p:cNvPr>
          <p:cNvSpPr txBox="1"/>
          <p:nvPr/>
        </p:nvSpPr>
        <p:spPr>
          <a:xfrm>
            <a:off x="316196" y="1386806"/>
            <a:ext cx="8494633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sz="2400" b="1">
                <a:cs typeface="Courier New" panose="02070309020205020404" pitchFamily="49" charset="0"/>
              </a:rPr>
              <a:t>Elemente aus Array löschen</a:t>
            </a:r>
          </a:p>
          <a:p>
            <a:pPr>
              <a:spcAft>
                <a:spcPts val="600"/>
              </a:spcAft>
            </a:pP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wochentage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 = ["</a:t>
            </a: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Mo","Di","Mi","Do","Fr","Sa","So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pPr>
              <a:spcAft>
                <a:spcPts val="600"/>
              </a:spcAft>
            </a:pP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wochentage.splice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(2, 4);</a:t>
            </a:r>
          </a:p>
          <a:p>
            <a:pPr>
              <a:spcAft>
                <a:spcPts val="600"/>
              </a:spcAft>
            </a:pP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wochentage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CH" sz="2000" b="1">
              <a:cs typeface="Courier New" panose="020703090202050204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3181F8-44E8-4B4C-8A5F-36E38CD08856}"/>
              </a:ext>
            </a:extLst>
          </p:cNvPr>
          <p:cNvSpPr txBox="1"/>
          <p:nvPr/>
        </p:nvSpPr>
        <p:spPr>
          <a:xfrm>
            <a:off x="324683" y="3501008"/>
            <a:ext cx="9264075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sz="2400" b="1">
                <a:cs typeface="Courier New" panose="02070309020205020404" pitchFamily="49" charset="0"/>
              </a:rPr>
              <a:t>Assoziative Arrays</a:t>
            </a:r>
          </a:p>
          <a:p>
            <a:pPr>
              <a:spcAft>
                <a:spcPts val="600"/>
              </a:spcAft>
            </a:pPr>
            <a:r>
              <a:rPr lang="de-CH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 kontakt = [];</a:t>
            </a:r>
          </a:p>
          <a:p>
            <a:pPr>
              <a:spcAft>
                <a:spcPts val="600"/>
              </a:spcAft>
            </a:pP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kontakt['name'] = "John Doe";</a:t>
            </a:r>
          </a:p>
          <a:p>
            <a:pPr>
              <a:spcAft>
                <a:spcPts val="600"/>
              </a:spcAft>
            </a:pP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kontakt['ort'] = "Bern";</a:t>
            </a:r>
          </a:p>
          <a:p>
            <a:pPr>
              <a:spcAft>
                <a:spcPts val="600"/>
              </a:spcAft>
            </a:pP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for (var key in kontakt) {</a:t>
            </a:r>
          </a:p>
          <a:p>
            <a:pPr>
              <a:spcAft>
                <a:spcPts val="600"/>
              </a:spcAft>
            </a:pP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console.log("Key: " + key + ",Value: " + kontakt[key]);</a:t>
            </a:r>
          </a:p>
          <a:p>
            <a:pPr>
              <a:spcAft>
                <a:spcPts val="600"/>
              </a:spcAft>
            </a:pPr>
            <a:r>
              <a:rPr lang="de-CH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A0215D-52AF-4FF9-B995-615EA005B671}"/>
              </a:ext>
            </a:extLst>
          </p:cNvPr>
          <p:cNvSpPr txBox="1"/>
          <p:nvPr/>
        </p:nvSpPr>
        <p:spPr>
          <a:xfrm>
            <a:off x="4283968" y="2226370"/>
            <a:ext cx="424507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sz="2000" b="1">
                <a:solidFill>
                  <a:srgbClr val="FFFF00"/>
                </a:solidFill>
                <a:cs typeface="Courier New" panose="02070309020205020404" pitchFamily="49" charset="0"/>
              </a:rPr>
              <a:t>// Lösche ab 2. Position 4 Elemente</a:t>
            </a:r>
          </a:p>
          <a:p>
            <a:pPr>
              <a:spcAft>
                <a:spcPts val="600"/>
              </a:spcAft>
            </a:pPr>
            <a:r>
              <a:rPr lang="de-CH" sz="2000" b="1">
                <a:solidFill>
                  <a:srgbClr val="FFFF00"/>
                </a:solidFill>
                <a:cs typeface="Courier New" panose="02070309020205020404" pitchFamily="49" charset="0"/>
              </a:rPr>
              <a:t>// Ausgabe = "Mo, Di, So"</a:t>
            </a:r>
          </a:p>
        </p:txBody>
      </p:sp>
    </p:spTree>
    <p:extLst>
      <p:ext uri="{BB962C8B-B14F-4D97-AF65-F5344CB8AC3E}">
        <p14:creationId xmlns:p14="http://schemas.microsoft.com/office/powerpoint/2010/main" val="188784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274</Words>
  <Application>Microsoft Office PowerPoint</Application>
  <PresentationFormat>Bildschirmpräsentation (4:3)</PresentationFormat>
  <Paragraphs>43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Book Antiqua</vt:lpstr>
      <vt:lpstr>Calibri</vt:lpstr>
      <vt:lpstr>Courier New</vt:lpstr>
      <vt:lpstr>Lucida Sans</vt:lpstr>
      <vt:lpstr>Wingdings</vt:lpstr>
      <vt:lpstr>Wingdings 2</vt:lpstr>
      <vt:lpstr>Wingdings 3</vt:lpstr>
      <vt:lpstr>Ananke</vt:lpstr>
      <vt:lpstr>JavaScript Arrays 1</vt:lpstr>
      <vt:lpstr>JavaScript Arrays 2</vt:lpstr>
      <vt:lpstr>JavaScript Arrays 3</vt:lpstr>
    </vt:vector>
  </TitlesOfParts>
  <Company>colmic informatik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/ DOM</dc:title>
  <dc:creator>colmic</dc:creator>
  <cp:lastModifiedBy>michael.abplanalp</cp:lastModifiedBy>
  <cp:revision>59</cp:revision>
  <dcterms:created xsi:type="dcterms:W3CDTF">2015-08-19T18:18:34Z</dcterms:created>
  <dcterms:modified xsi:type="dcterms:W3CDTF">2017-08-31T06:18:46Z</dcterms:modified>
</cp:coreProperties>
</file>