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7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2965" autoAdjust="0"/>
  </p:normalViewPr>
  <p:slideViewPr>
    <p:cSldViewPr>
      <p:cViewPr>
        <p:scale>
          <a:sx n="80" d="100"/>
          <a:sy n="80" d="100"/>
        </p:scale>
        <p:origin x="-30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18.11.2013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1.53 m Groß,</a:t>
            </a:r>
            <a:r>
              <a:rPr lang="de-DE" baseline="0" dirty="0" smtClean="0"/>
              <a:t> sogar für damalige Japaner eher klein</a:t>
            </a:r>
          </a:p>
          <a:p>
            <a:r>
              <a:rPr lang="de-DE" baseline="0" dirty="0" smtClean="0"/>
              <a:t>Sehr hartes selbständiges Training</a:t>
            </a:r>
          </a:p>
          <a:p>
            <a:r>
              <a:rPr lang="de-DE" baseline="0" dirty="0" smtClean="0"/>
              <a:t>Wohlhabend – Konzentration auf Kampfkunst</a:t>
            </a:r>
          </a:p>
          <a:p>
            <a:r>
              <a:rPr lang="de-DE" baseline="0" dirty="0" smtClean="0"/>
              <a:t>Mit 40 Reputation eines unbesiegten Kämpfers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</a:t>
            </a:r>
            <a:r>
              <a:rPr lang="de-DE" baseline="0" dirty="0" err="1" smtClean="0"/>
              <a:t>Rockkyu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Nikkyu</a:t>
            </a:r>
            <a:r>
              <a:rPr lang="de-DE" baseline="0" dirty="0" smtClean="0"/>
              <a:t>, Kote </a:t>
            </a:r>
            <a:r>
              <a:rPr lang="de-DE" baseline="0" dirty="0" err="1" smtClean="0"/>
              <a:t>Gaeshi</a:t>
            </a:r>
            <a:r>
              <a:rPr lang="de-DE" baseline="0" dirty="0" smtClean="0"/>
              <a:t>. Nicht die Schmerzeinwirkung ist entscheidend, sondern die </a:t>
            </a:r>
            <a:r>
              <a:rPr lang="de-DE" baseline="0" dirty="0" smtClean="0"/>
              <a:t>Struktur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 2. </a:t>
            </a:r>
            <a:r>
              <a:rPr lang="de-DE" baseline="0" dirty="0" err="1" smtClean="0"/>
              <a:t>Shihonage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Irimi</a:t>
            </a:r>
            <a:r>
              <a:rPr lang="de-DE" baseline="0" dirty="0" smtClean="0"/>
              <a:t> Nage, </a:t>
            </a:r>
            <a:r>
              <a:rPr lang="de-DE" baseline="0" dirty="0" err="1" smtClean="0"/>
              <a:t>Kaitennage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lvl="1">
              <a:defRPr/>
            </a:pPr>
            <a:r>
              <a:rPr lang="de-DE" dirty="0" err="1" smtClean="0"/>
              <a:t>Kokyu</a:t>
            </a:r>
            <a:r>
              <a:rPr lang="de-DE" dirty="0" smtClean="0"/>
              <a:t>: Diese </a:t>
            </a:r>
            <a:r>
              <a:rPr lang="de-DE" dirty="0"/>
              <a:t>natürliche Arm- und Handhaltung haben Sie beim Anschieben von einem Auto</a:t>
            </a:r>
            <a:r>
              <a:rPr lang="de-DE" dirty="0" smtClean="0"/>
              <a:t>!)</a:t>
            </a:r>
          </a:p>
          <a:p>
            <a:pPr marL="0" lvl="1">
              <a:defRPr/>
            </a:pPr>
            <a:r>
              <a:rPr lang="de-DE" sz="1200" dirty="0" smtClean="0"/>
              <a:t>Mittellinie:</a:t>
            </a:r>
            <a:r>
              <a:rPr lang="de-DE" sz="1200" baseline="0" dirty="0" smtClean="0"/>
              <a:t> </a:t>
            </a:r>
            <a:r>
              <a:rPr lang="de-DE" sz="1200" dirty="0" smtClean="0"/>
              <a:t>treffen Sie beim Arbeiten mit einer Axt</a:t>
            </a:r>
          </a:p>
          <a:p>
            <a:pPr marL="0" lvl="1">
              <a:defRPr/>
            </a:pPr>
            <a:endParaRPr lang="de-DE" sz="1200" dirty="0" smtClean="0"/>
          </a:p>
          <a:p>
            <a:pPr marL="0" lvl="1">
              <a:defRPr/>
            </a:pPr>
            <a:endParaRPr lang="de-DE" dirty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R. Altwasser, J. Schmidt 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Robert Altwasser, 1. Dan (</a:t>
            </a:r>
            <a:r>
              <a:rPr lang="de-DE" dirty="0" err="1" smtClean="0"/>
              <a:t>PhD</a:t>
            </a:r>
            <a:r>
              <a:rPr lang="de-DE" dirty="0" smtClean="0"/>
              <a:t> Bioinformatik)</a:t>
            </a:r>
          </a:p>
          <a:p>
            <a:r>
              <a:rPr lang="de-DE" dirty="0" smtClean="0"/>
              <a:t>Jacob Schmidt, 1. Dan (Psychologie und Sozialwissenschaften)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Drei </a:t>
                </a:r>
                <a:r>
                  <a:rPr lang="de-DE" dirty="0" err="1" smtClean="0"/>
                  <a:t>Newtonische</a:t>
                </a:r>
                <a:r>
                  <a:rPr lang="de-DE" dirty="0" smtClean="0"/>
                  <a:t> Gesetze: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smtClean="0"/>
                  <a:t>Ohne einwirkende Kräfte, ruht ein Körper, oder bewegt sich geradlinig und gleichmäßig</a:t>
                </a:r>
                <a:endParaRPr lang="de-DE" b="0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dirty="0" smtClean="0"/>
                  <a:t> mit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de-DE" dirty="0" smtClean="0"/>
                  <a:t>: Kraft,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dirty="0" smtClean="0"/>
                  <a:t>:Beschleunigung, m: Masse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smtClean="0"/>
                  <a:t> Kraft = -Gegenkraft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343" r="-1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Kraft, Masse, Trägheit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Effektivität = Physik + Biomechanik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" y="3260831"/>
            <a:ext cx="2138849" cy="29191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Entstehung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980728"/>
            <a:ext cx="2140361" cy="21831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52063" y="980728"/>
            <a:ext cx="6440417" cy="5256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err="1" smtClean="0"/>
              <a:t>Ueshiba</a:t>
            </a:r>
            <a:r>
              <a:rPr lang="de-DE" sz="4000" dirty="0" smtClean="0"/>
              <a:t>, </a:t>
            </a:r>
            <a:r>
              <a:rPr lang="de-DE" sz="4000" dirty="0" err="1" smtClean="0"/>
              <a:t>Morihei</a:t>
            </a:r>
            <a:r>
              <a:rPr lang="de-DE" sz="4000" dirty="0" smtClean="0"/>
              <a:t> (O-</a:t>
            </a:r>
            <a:r>
              <a:rPr lang="de-DE" sz="4000" dirty="0" err="1" smtClean="0"/>
              <a:t>Sensei</a:t>
            </a:r>
            <a:r>
              <a:rPr lang="de-DE" sz="4000" dirty="0" smtClean="0"/>
              <a:t>)</a:t>
            </a:r>
            <a:br>
              <a:rPr lang="de-DE" sz="4000" dirty="0" smtClean="0"/>
            </a:br>
            <a:r>
              <a:rPr lang="de-DE" sz="2400" dirty="0" smtClean="0"/>
              <a:t>*14. 12.1883 </a:t>
            </a:r>
            <a:r>
              <a:rPr lang="de-DE" sz="2400" dirty="0" err="1" smtClean="0"/>
              <a:t>Tanabe</a:t>
            </a:r>
            <a:r>
              <a:rPr lang="de-DE" sz="2400" dirty="0" smtClean="0"/>
              <a:t>; † 26. 04. 1969 </a:t>
            </a:r>
            <a:r>
              <a:rPr lang="de-DE" sz="2400" dirty="0" err="1" smtClean="0"/>
              <a:t>Iwama</a:t>
            </a:r>
            <a:r>
              <a:rPr lang="de-DE" sz="2400" dirty="0" smtClean="0"/>
              <a:t> (86)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Exzellenter Budo Experte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Synthese aus verschiedenen </a:t>
            </a:r>
            <a:br>
              <a:rPr lang="de-DE" sz="4000" dirty="0" smtClean="0"/>
            </a:br>
            <a:r>
              <a:rPr lang="de-DE" sz="4000" dirty="0" smtClean="0"/>
              <a:t>Kampfkünsten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b="1" i="1" dirty="0" smtClean="0">
                <a:solidFill>
                  <a:srgbClr val="C00000"/>
                </a:solidFill>
              </a:rPr>
              <a:t>friedvolle Grundhaltung: </a:t>
            </a:r>
          </a:p>
          <a:p>
            <a:pPr algn="ctr">
              <a:spcBef>
                <a:spcPts val="600"/>
              </a:spcBef>
            </a:pPr>
            <a:r>
              <a:rPr lang="de-DE" sz="4000" b="1" i="1" dirty="0" smtClean="0">
                <a:solidFill>
                  <a:srgbClr val="C00000"/>
                </a:solidFill>
              </a:rPr>
              <a:t>Neutralisiere, füge aber </a:t>
            </a:r>
            <a:br>
              <a:rPr lang="de-DE" sz="4000" b="1" i="1" dirty="0" smtClean="0">
                <a:solidFill>
                  <a:srgbClr val="C00000"/>
                </a:solidFill>
              </a:rPr>
            </a:br>
            <a:r>
              <a:rPr lang="de-DE" sz="4000" b="1" i="1" dirty="0" smtClean="0">
                <a:solidFill>
                  <a:srgbClr val="C00000"/>
                </a:solidFill>
              </a:rPr>
              <a:t>keine Verletzungen zu!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824" y="-306288"/>
            <a:ext cx="8229600" cy="1143000"/>
          </a:xfrm>
        </p:spPr>
        <p:txBody>
          <a:bodyPr/>
          <a:lstStyle/>
          <a:p>
            <a:r>
              <a:rPr lang="de-DE" dirty="0" smtClean="0"/>
              <a:t>Traditionelles Aikido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" y="579263"/>
            <a:ext cx="2931285" cy="4166925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" y="3429000"/>
            <a:ext cx="2939164" cy="3019992"/>
          </a:xfrm>
        </p:spPr>
      </p:pic>
      <p:sp>
        <p:nvSpPr>
          <p:cNvPr id="20" name="Datumsplatzhalt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1535" y="2336280"/>
            <a:ext cx="2042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Morihiro Saito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(9.Dan)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68" y="5622339"/>
            <a:ext cx="187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Edmund Kern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(81J , 8.Dan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6896" y="661680"/>
            <a:ext cx="8229600" cy="5804666"/>
          </a:xfrm>
        </p:spPr>
        <p:txBody>
          <a:bodyPr anchor="ctr" anchorCtr="1">
            <a:spAutoFit/>
          </a:bodyPr>
          <a:lstStyle/>
          <a:p>
            <a:r>
              <a:rPr lang="de-DE" dirty="0" smtClean="0"/>
              <a:t>Traditionelles Aikido: ein äußerst durchdachtes, logisches System!</a:t>
            </a:r>
          </a:p>
          <a:p>
            <a:r>
              <a:rPr lang="de-DE" dirty="0" smtClean="0"/>
              <a:t>Konsequentes Ausnutzen 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und Schwerpunkt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Kräfte, 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Energieerhaltung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Gravitation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462" y="-781867"/>
            <a:ext cx="3281284" cy="83087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  <a:endCxn id="10" idx="0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9541" y="943313"/>
            <a:ext cx="3672408" cy="8184351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5406928" y="3270816"/>
            <a:ext cx="646331" cy="3456916"/>
            <a:chOff x="3923928" y="1731893"/>
            <a:chExt cx="646331" cy="385734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68148" y="5013442"/>
            <a:ext cx="8943904" cy="46377"/>
            <a:chOff x="164599" y="3645024"/>
            <a:chExt cx="8943904" cy="646331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</a:t>
            </a:r>
            <a:r>
              <a:rPr lang="de-DE" sz="3600" dirty="0" err="1" smtClean="0"/>
              <a:t>Aikidostellung</a:t>
            </a:r>
            <a:r>
              <a:rPr lang="de-DE" sz="3600" dirty="0" smtClean="0"/>
              <a:t>: </a:t>
            </a:r>
            <a:r>
              <a:rPr lang="de-DE" sz="3600" dirty="0" err="1" smtClean="0"/>
              <a:t>Hanmi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1138674" y="2780928"/>
            <a:ext cx="667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 für Karate: </a:t>
            </a:r>
            <a:r>
              <a:rPr lang="de-DE" sz="3600" dirty="0" err="1" smtClean="0"/>
              <a:t>Zenkuzu</a:t>
            </a:r>
            <a:r>
              <a:rPr lang="de-DE" sz="3600" dirty="0" smtClean="0"/>
              <a:t> </a:t>
            </a:r>
            <a:r>
              <a:rPr lang="de-DE" sz="3600" dirty="0" err="1" smtClean="0"/>
              <a:t>Dachi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 </a:t>
            </a:r>
            <a:r>
              <a:rPr lang="de-DE" dirty="0" err="1" smtClean="0"/>
              <a:t>Pogodi</a:t>
            </a:r>
            <a:r>
              <a:rPr lang="de-DE" dirty="0" smtClean="0"/>
              <a:t> Stange Clip (folge 3, im Stadion)</a:t>
            </a:r>
          </a:p>
          <a:p>
            <a:r>
              <a:rPr lang="de-DE" dirty="0"/>
              <a:t>Ziel: </a:t>
            </a:r>
            <a:r>
              <a:rPr lang="de-DE" dirty="0" smtClean="0"/>
              <a:t>Schwerpunkt </a:t>
            </a:r>
            <a:r>
              <a:rPr lang="de-DE" dirty="0"/>
              <a:t>außerhalb der Standfläche </a:t>
            </a:r>
            <a:r>
              <a:rPr lang="de-DE" dirty="0" smtClean="0"/>
              <a:t>bringen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Kontrolle des Schwerpunkts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5256585" cy="235599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5940152" y="908720"/>
            <a:ext cx="2736304" cy="5328592"/>
          </a:xfrm>
        </p:spPr>
        <p:txBody>
          <a:bodyPr/>
          <a:lstStyle/>
          <a:p>
            <a:r>
              <a:rPr lang="de-DE" dirty="0" err="1" smtClean="0"/>
              <a:t>Morote</a:t>
            </a:r>
            <a:r>
              <a:rPr lang="de-DE" dirty="0" smtClean="0"/>
              <a:t> </a:t>
            </a:r>
            <a:r>
              <a:rPr lang="de-DE" dirty="0" err="1" smtClean="0"/>
              <a:t>Dori</a:t>
            </a:r>
            <a:r>
              <a:rPr lang="de-DE" dirty="0" smtClean="0"/>
              <a:t> </a:t>
            </a:r>
            <a:r>
              <a:rPr lang="de-DE" dirty="0" err="1" smtClean="0"/>
              <a:t>Kokyu</a:t>
            </a:r>
            <a:r>
              <a:rPr lang="de-DE" dirty="0"/>
              <a:t> </a:t>
            </a:r>
            <a:r>
              <a:rPr lang="de-DE" dirty="0" smtClean="0"/>
              <a:t>ho (FOTO)</a:t>
            </a:r>
          </a:p>
          <a:p>
            <a:r>
              <a:rPr lang="de-DE" dirty="0" smtClean="0"/>
              <a:t>Jo </a:t>
            </a:r>
            <a:r>
              <a:rPr lang="de-DE" dirty="0" err="1" smtClean="0"/>
              <a:t>Dori</a:t>
            </a:r>
            <a:r>
              <a:rPr lang="de-DE" dirty="0" smtClean="0"/>
              <a:t> </a:t>
            </a:r>
            <a:r>
              <a:rPr lang="de-DE" dirty="0" err="1" smtClean="0"/>
              <a:t>Shihonage</a:t>
            </a:r>
            <a:r>
              <a:rPr lang="de-DE" dirty="0" smtClean="0"/>
              <a:t> (FOTO)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5495648" cy="2063408"/>
          </a:xfrm>
        </p:spPr>
      </p:pic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620713"/>
            <a:ext cx="2987824" cy="4061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R. Altwasser, J. Schmidt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3203848" y="620688"/>
            <a:ext cx="5688632" cy="5616624"/>
          </a:xfrm>
        </p:spPr>
        <p:txBody>
          <a:bodyPr>
            <a:normAutofit/>
          </a:bodyPr>
          <a:lstStyle/>
          <a:p>
            <a:pPr marL="514350" indent="-514350"/>
            <a:r>
              <a:rPr lang="de-DE" dirty="0" smtClean="0"/>
              <a:t>Beim Angreifer: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</a:t>
            </a:r>
            <a:r>
              <a:rPr lang="de-DE" dirty="0" smtClean="0"/>
              <a:t>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</a:t>
            </a:r>
            <a:r>
              <a:rPr lang="de-DE" dirty="0" smtClean="0"/>
              <a:t>ausnutzen</a:t>
            </a:r>
          </a:p>
          <a:p>
            <a:r>
              <a:rPr lang="de-DE" dirty="0" smtClean="0"/>
              <a:t>Starke Haltung in Aikido: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Kokyu</a:t>
            </a:r>
            <a:r>
              <a:rPr lang="de-DE" dirty="0"/>
              <a:t> </a:t>
            </a:r>
            <a:r>
              <a:rPr lang="de-DE" dirty="0" smtClean="0"/>
              <a:t>(Atemkraft vs. muskuläre Spannung)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Körpermittellinie. </a:t>
            </a:r>
            <a:endParaRPr lang="de-DE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Bequemster Arbeitsbereich </a:t>
            </a:r>
            <a:br>
              <a:rPr lang="de-DE" dirty="0" smtClean="0"/>
            </a:br>
            <a:r>
              <a:rPr lang="de-DE" sz="2400" dirty="0" smtClean="0"/>
              <a:t>(wie beim Essen, Tippen, Schreiben, Werkeln!)</a:t>
            </a:r>
            <a:endParaRPr lang="de-DE" sz="2400" dirty="0" smtClean="0"/>
          </a:p>
          <a:p>
            <a:pPr marL="400050" lvl="1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0" y="4725144"/>
            <a:ext cx="303447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accent6"/>
                </a:solidFill>
              </a:rPr>
              <a:t>Menschlicher Körper: ein System mit vielen Freiheitgraden!</a:t>
            </a:r>
            <a:endParaRPr lang="de-DE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Bildschirmpräsentation (4:3)</PresentationFormat>
  <Paragraphs>103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Physik in der Kampfkunst Aikido</vt:lpstr>
      <vt:lpstr>Aikido - was ist das?</vt:lpstr>
      <vt:lpstr>Entstehung</vt:lpstr>
      <vt:lpstr>Traditionelles Aikido</vt:lpstr>
      <vt:lpstr>Physik in Aikido</vt:lpstr>
      <vt:lpstr>Fußstellung und Schwerpunkt</vt:lpstr>
      <vt:lpstr>Kontrolle des Schwerpunkts</vt:lpstr>
      <vt:lpstr>Hebelgesetz</vt:lpstr>
      <vt:lpstr>Biomechanik</vt:lpstr>
      <vt:lpstr>Kraft, Masse, Trägheit</vt:lpstr>
      <vt:lpstr>Zusammenfassung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Alexander Kessler</cp:lastModifiedBy>
  <cp:revision>71</cp:revision>
  <dcterms:created xsi:type="dcterms:W3CDTF">2013-11-13T16:31:26Z</dcterms:created>
  <dcterms:modified xsi:type="dcterms:W3CDTF">2013-11-18T22:32:19Z</dcterms:modified>
</cp:coreProperties>
</file>