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4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2744" autoAdjust="0"/>
  </p:normalViewPr>
  <p:slideViewPr>
    <p:cSldViewPr>
      <p:cViewPr>
        <p:scale>
          <a:sx n="80" d="100"/>
          <a:sy n="80" d="100"/>
        </p:scale>
        <p:origin x="-86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5348-65C7-4E30-829F-ADBF67F8AD2B}" type="datetimeFigureOut">
              <a:rPr lang="de-DE" smtClean="0"/>
              <a:t>17.11.2013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60D4-54C9-4D27-9DD7-47BA08F33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1.53 m Groß,</a:t>
            </a:r>
            <a:r>
              <a:rPr lang="de-DE" baseline="0" dirty="0" smtClean="0"/>
              <a:t> sogar für damalige Japaner eher klein</a:t>
            </a:r>
          </a:p>
          <a:p>
            <a:r>
              <a:rPr lang="de-DE" baseline="0" dirty="0" smtClean="0"/>
              <a:t>Sehr hartes selbständiges Training</a:t>
            </a:r>
          </a:p>
          <a:p>
            <a:r>
              <a:rPr lang="de-DE" baseline="0" dirty="0" smtClean="0"/>
              <a:t>Wohlhabend – Konzentration auf Kampfkunst</a:t>
            </a:r>
          </a:p>
          <a:p>
            <a:r>
              <a:rPr lang="de-DE" baseline="0" dirty="0" smtClean="0"/>
              <a:t>Mit 40 Reputation eines unbesiegten Kämpfers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8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Freiheitsgrade:</a:t>
            </a:r>
            <a:r>
              <a:rPr lang="de-DE" baseline="0" dirty="0" smtClean="0"/>
              <a:t> Schulter 3, (Höhe, Seite, Rotation des Oberarmes)</a:t>
            </a:r>
          </a:p>
          <a:p>
            <a:r>
              <a:rPr lang="de-DE" baseline="0" dirty="0" smtClean="0"/>
              <a:t>Zu 1. </a:t>
            </a:r>
            <a:r>
              <a:rPr lang="de-DE" baseline="0" dirty="0" err="1" smtClean="0"/>
              <a:t>Rockkyu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Nikkyu</a:t>
            </a:r>
            <a:r>
              <a:rPr lang="de-DE" baseline="0" dirty="0" smtClean="0"/>
              <a:t>, Kote </a:t>
            </a:r>
            <a:r>
              <a:rPr lang="de-DE" baseline="0" dirty="0" err="1" smtClean="0"/>
              <a:t>Gaeshi</a:t>
            </a:r>
            <a:r>
              <a:rPr lang="de-DE" baseline="0" dirty="0" smtClean="0"/>
              <a:t>. Nicht die Schmerzeinwirkung ist entscheidend, sondern die Struktur</a:t>
            </a:r>
          </a:p>
          <a:p>
            <a:r>
              <a:rPr lang="de-DE" baseline="0" dirty="0" smtClean="0"/>
              <a:t>Zu 2. </a:t>
            </a:r>
            <a:r>
              <a:rPr lang="de-DE" baseline="0" dirty="0" err="1" smtClean="0"/>
              <a:t>Shihonage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Irimi</a:t>
            </a:r>
            <a:r>
              <a:rPr lang="de-DE" baseline="0" dirty="0" smtClean="0"/>
              <a:t> Nage, </a:t>
            </a:r>
            <a:r>
              <a:rPr lang="de-DE" baseline="0" dirty="0" err="1" smtClean="0"/>
              <a:t>Kaitennage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78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3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2987824" y="620688"/>
            <a:ext cx="5688632" cy="561662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7544" y="3429000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8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20688"/>
            <a:ext cx="45720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633664" y="620688"/>
            <a:ext cx="4402832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8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2" r="-54625"/>
          <a:stretch/>
        </p:blipFill>
        <p:spPr>
          <a:xfrm>
            <a:off x="-36512" y="6597384"/>
            <a:ext cx="14970761" cy="28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9" name="Picture 2" descr="C:\Users\Alex_2\Desktop\Physik in Aikido\LNdW2013 physik in Aikido\vorlage kop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604"/>
            <a:ext cx="9180512" cy="5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669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2DFF-A20F-42EB-B385-2227F1A800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Physik in der Kampfkunst Aikido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Alexander Kessler, 2. Dan (Dipl. Physiker)</a:t>
            </a:r>
          </a:p>
          <a:p>
            <a:r>
              <a:rPr lang="de-DE" dirty="0" smtClean="0"/>
              <a:t>Robert Altwasser, 1. Dan (</a:t>
            </a:r>
            <a:r>
              <a:rPr lang="de-DE" dirty="0" err="1" smtClean="0"/>
              <a:t>PhD</a:t>
            </a:r>
            <a:r>
              <a:rPr lang="de-DE" dirty="0" smtClean="0"/>
              <a:t> Bioinformatik)</a:t>
            </a:r>
          </a:p>
          <a:p>
            <a:r>
              <a:rPr lang="de-DE" dirty="0" smtClean="0"/>
              <a:t>Jacob Schmidt, 1. Dan (Psychologie und Sozialwissenschaften)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Effektivität = Physik + Biomechanik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7" y="1164108"/>
            <a:ext cx="1527155" cy="492918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Aikido - was ist das?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696680" y="1124743"/>
            <a:ext cx="6123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– Harmonie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32692" y="2780927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de-DE" sz="8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Energie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58033" y="4437112"/>
            <a:ext cx="4201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– Weg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3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" y="3260831"/>
            <a:ext cx="2138849" cy="29191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Entstehung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" y="980728"/>
            <a:ext cx="2140361" cy="21831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52063" y="980728"/>
            <a:ext cx="6440417" cy="5256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err="1" smtClean="0"/>
              <a:t>Ueshiba</a:t>
            </a:r>
            <a:r>
              <a:rPr lang="de-DE" sz="4000" dirty="0" smtClean="0"/>
              <a:t>, </a:t>
            </a:r>
            <a:r>
              <a:rPr lang="de-DE" sz="4000" dirty="0" err="1" smtClean="0"/>
              <a:t>Morihei</a:t>
            </a:r>
            <a:r>
              <a:rPr lang="de-DE" sz="4000" dirty="0" smtClean="0"/>
              <a:t> (O-</a:t>
            </a:r>
            <a:r>
              <a:rPr lang="de-DE" sz="4000" dirty="0" err="1" smtClean="0"/>
              <a:t>Sensei</a:t>
            </a:r>
            <a:r>
              <a:rPr lang="de-DE" sz="4000" dirty="0" smtClean="0"/>
              <a:t>)</a:t>
            </a:r>
            <a:br>
              <a:rPr lang="de-DE" sz="4000" dirty="0" smtClean="0"/>
            </a:br>
            <a:r>
              <a:rPr lang="de-DE" sz="2400" dirty="0" smtClean="0"/>
              <a:t>*14. 12.1883 </a:t>
            </a:r>
            <a:r>
              <a:rPr lang="de-DE" sz="2400" dirty="0" err="1" smtClean="0"/>
              <a:t>Tanabe</a:t>
            </a:r>
            <a:r>
              <a:rPr lang="de-DE" sz="2400" dirty="0" smtClean="0"/>
              <a:t>; † 26. 04. 1969 </a:t>
            </a:r>
            <a:r>
              <a:rPr lang="de-DE" sz="2400" dirty="0" err="1" smtClean="0"/>
              <a:t>Iwama</a:t>
            </a:r>
            <a:r>
              <a:rPr lang="de-DE" sz="2400" dirty="0" smtClean="0"/>
              <a:t> (86)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Exzellenter Budo Experte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Synthese aus verschiedenen </a:t>
            </a:r>
            <a:br>
              <a:rPr lang="de-DE" sz="4000" dirty="0" smtClean="0"/>
            </a:br>
            <a:r>
              <a:rPr lang="de-DE" sz="4000" dirty="0" smtClean="0"/>
              <a:t>Kampfkünsten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b="1" i="1" dirty="0" smtClean="0">
                <a:solidFill>
                  <a:srgbClr val="C00000"/>
                </a:solidFill>
              </a:rPr>
              <a:t>friedvolle Grundhaltung: </a:t>
            </a:r>
          </a:p>
          <a:p>
            <a:pPr algn="ctr">
              <a:spcBef>
                <a:spcPts val="600"/>
              </a:spcBef>
            </a:pPr>
            <a:r>
              <a:rPr lang="de-DE" sz="4000" b="1" i="1" dirty="0" smtClean="0">
                <a:solidFill>
                  <a:srgbClr val="C00000"/>
                </a:solidFill>
              </a:rPr>
              <a:t>Neutralisiere, füge aber </a:t>
            </a:r>
            <a:br>
              <a:rPr lang="de-DE" sz="4000" b="1" i="1" dirty="0" smtClean="0">
                <a:solidFill>
                  <a:srgbClr val="C00000"/>
                </a:solidFill>
              </a:rPr>
            </a:br>
            <a:r>
              <a:rPr lang="de-DE" sz="4000" b="1" i="1" dirty="0" smtClean="0">
                <a:solidFill>
                  <a:srgbClr val="C00000"/>
                </a:solidFill>
              </a:rPr>
              <a:t>keine Verletzungen zu!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80728"/>
            <a:ext cx="1575694" cy="5085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824" y="-306288"/>
            <a:ext cx="8229600" cy="1143000"/>
          </a:xfrm>
        </p:spPr>
        <p:txBody>
          <a:bodyPr/>
          <a:lstStyle/>
          <a:p>
            <a:r>
              <a:rPr lang="de-DE" dirty="0" smtClean="0"/>
              <a:t>Traditionelles Aikido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528832" y="1530080"/>
            <a:ext cx="2880000" cy="2880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Schwert</a:t>
            </a:r>
          </a:p>
          <a:p>
            <a:pPr algn="ctr"/>
            <a:r>
              <a:rPr lang="de-DE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</a:t>
            </a:r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Ken</a:t>
            </a:r>
            <a:endParaRPr lang="de-DE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761400" y="1530080"/>
            <a:ext cx="2880000" cy="2880000"/>
          </a:xfrm>
          <a:prstGeom prst="ellipse">
            <a:avLst/>
          </a:prstGeom>
          <a:solidFill>
            <a:schemeClr val="l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  <a:p>
            <a:pPr algn="ctr"/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</a:t>
            </a:r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08952" y="3402288"/>
            <a:ext cx="2880320" cy="2880320"/>
          </a:xfrm>
          <a:prstGeom prst="ellipse">
            <a:avLst/>
          </a:prstGeom>
          <a:solidFill>
            <a:schemeClr val="lt2">
              <a:alpha val="50000"/>
            </a:schemeClr>
          </a:solidFill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Waffenlos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 </a:t>
            </a:r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jutsu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8472" y="837320"/>
            <a:ext cx="5472000" cy="54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 rot="19595719">
            <a:off x="4669825" y="3689241"/>
            <a:ext cx="141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Tachi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 rot="1737819">
            <a:off x="6134203" y="3531338"/>
            <a:ext cx="1136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nage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" y="579263"/>
            <a:ext cx="2931285" cy="4166925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" y="3429000"/>
            <a:ext cx="2939164" cy="3019992"/>
          </a:xfrm>
        </p:spPr>
      </p:pic>
      <p:sp>
        <p:nvSpPr>
          <p:cNvPr id="20" name="Datumsplatzhalter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11535" y="2336280"/>
            <a:ext cx="2042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Morihiro Saito </a:t>
            </a:r>
            <a:endParaRPr lang="de-DE" sz="2400" dirty="0" smtClean="0">
              <a:solidFill>
                <a:schemeClr val="bg1"/>
              </a:solidFill>
            </a:endParaRP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(</a:t>
            </a:r>
            <a:r>
              <a:rPr lang="de-DE" sz="2400" dirty="0" smtClean="0">
                <a:solidFill>
                  <a:schemeClr val="bg1"/>
                </a:solidFill>
              </a:rPr>
              <a:t>9.Dan)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3568" y="5622339"/>
            <a:ext cx="187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Edmund </a:t>
            </a:r>
            <a:r>
              <a:rPr lang="de-DE" sz="2400" dirty="0" smtClean="0">
                <a:solidFill>
                  <a:schemeClr val="bg1"/>
                </a:solidFill>
              </a:rPr>
              <a:t>Kern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(81J , 8.Dan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smtClean="0">
                <a:solidFill>
                  <a:schemeClr val="bg1"/>
                </a:solidFill>
              </a:rPr>
              <a:t>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5336203" y="2520947"/>
            <a:ext cx="138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1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/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06896" y="661680"/>
            <a:ext cx="8229600" cy="5804666"/>
          </a:xfrm>
        </p:spPr>
        <p:txBody>
          <a:bodyPr anchor="ctr" anchorCtr="1">
            <a:spAutoFit/>
          </a:bodyPr>
          <a:lstStyle/>
          <a:p>
            <a:r>
              <a:rPr lang="de-DE" dirty="0" smtClean="0"/>
              <a:t>Traditionelles Aikido: ein äußerst durchdachtes, logisches System!</a:t>
            </a:r>
          </a:p>
          <a:p>
            <a:r>
              <a:rPr lang="de-DE" dirty="0" smtClean="0"/>
              <a:t>Konsequentes Ausnutzen 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Fußstellung und Schwerpunkt</a:t>
            </a:r>
            <a:endParaRPr lang="de-DE" dirty="0"/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Hebelgesetze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Biomechanik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Kräfte, Masse und Trägheit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Impulserhaltung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Drehimpulserhaltung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Energieerhaltung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Gravitation</a:t>
            </a:r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Physik in Aikido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7878" y="-811638"/>
            <a:ext cx="3281283" cy="8367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76064"/>
          </a:xfrm>
        </p:spPr>
        <p:txBody>
          <a:bodyPr>
            <a:noAutofit/>
          </a:bodyPr>
          <a:lstStyle/>
          <a:p>
            <a:r>
              <a:rPr lang="de-DE" sz="3600" dirty="0" smtClean="0"/>
              <a:t>Fußstellung und Schwerpunkt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10" name="Inhaltsplatzhalt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3462" y="-781867"/>
            <a:ext cx="3281284" cy="8308798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92592" y="3372534"/>
            <a:ext cx="8943904" cy="46377"/>
            <a:chOff x="164599" y="3645024"/>
            <a:chExt cx="8943904" cy="646331"/>
          </a:xfrm>
        </p:grpSpPr>
        <p:cxnSp>
          <p:nvCxnSpPr>
            <p:cNvPr id="12" name="Gerade Verbindung 11"/>
            <p:cNvCxnSpPr>
              <a:stCxn id="9" idx="2"/>
              <a:endCxn id="10" idx="0"/>
            </p:cNvCxnSpPr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23928" y="1443860"/>
            <a:ext cx="646331" cy="3857348"/>
            <a:chOff x="3923928" y="1731893"/>
            <a:chExt cx="646331" cy="3857348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9541" y="943313"/>
            <a:ext cx="3672408" cy="8184351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5406928" y="3270816"/>
            <a:ext cx="646331" cy="3456916"/>
            <a:chOff x="3923928" y="1731893"/>
            <a:chExt cx="646331" cy="3857348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68148" y="5013442"/>
            <a:ext cx="8943904" cy="46377"/>
            <a:chOff x="164599" y="3645024"/>
            <a:chExt cx="8943904" cy="646331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576148" y="623417"/>
            <a:ext cx="599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Typische </a:t>
            </a:r>
            <a:r>
              <a:rPr lang="de-DE" sz="3600" dirty="0" err="1" smtClean="0"/>
              <a:t>Aikidostellung</a:t>
            </a:r>
            <a:r>
              <a:rPr lang="de-DE" sz="3600" dirty="0" smtClean="0"/>
              <a:t>: </a:t>
            </a:r>
            <a:r>
              <a:rPr lang="de-DE" sz="3600" dirty="0" err="1" smtClean="0"/>
              <a:t>Hanmi</a:t>
            </a:r>
            <a:endParaRPr lang="de-DE" sz="3600" dirty="0"/>
          </a:p>
        </p:txBody>
      </p:sp>
      <p:sp>
        <p:nvSpPr>
          <p:cNvPr id="33" name="Textfeld 32"/>
          <p:cNvSpPr txBox="1"/>
          <p:nvPr/>
        </p:nvSpPr>
        <p:spPr>
          <a:xfrm>
            <a:off x="1138674" y="2780928"/>
            <a:ext cx="667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 für Karate: </a:t>
            </a:r>
            <a:r>
              <a:rPr lang="de-DE" sz="3600" dirty="0" err="1" smtClean="0"/>
              <a:t>Zenkuzu</a:t>
            </a:r>
            <a:r>
              <a:rPr lang="de-DE" sz="3600" dirty="0" smtClean="0"/>
              <a:t> </a:t>
            </a:r>
            <a:r>
              <a:rPr lang="de-DE" sz="3600" dirty="0" err="1" smtClean="0"/>
              <a:t>Dachi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385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 </a:t>
            </a:r>
            <a:r>
              <a:rPr lang="de-DE" dirty="0" err="1" smtClean="0"/>
              <a:t>Pogodi</a:t>
            </a:r>
            <a:r>
              <a:rPr lang="de-DE" dirty="0" smtClean="0"/>
              <a:t> Stange Clip (folge 3, im Stadion)</a:t>
            </a:r>
          </a:p>
          <a:p>
            <a:r>
              <a:rPr lang="de-DE" dirty="0"/>
              <a:t>Ziel: </a:t>
            </a:r>
            <a:r>
              <a:rPr lang="de-DE" dirty="0" smtClean="0"/>
              <a:t>Schwerpunkt </a:t>
            </a:r>
            <a:r>
              <a:rPr lang="de-DE" dirty="0"/>
              <a:t>außerhalb der Standfläche </a:t>
            </a:r>
            <a:r>
              <a:rPr lang="de-DE" dirty="0" smtClean="0"/>
              <a:t>bringen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Kontrolle des Schwerpunkts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4187330" cy="187675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Hebelgesetz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Morote</a:t>
            </a:r>
            <a:r>
              <a:rPr lang="de-DE" dirty="0" smtClean="0"/>
              <a:t> </a:t>
            </a:r>
            <a:r>
              <a:rPr lang="de-DE" dirty="0" err="1" smtClean="0"/>
              <a:t>Dori</a:t>
            </a:r>
            <a:r>
              <a:rPr lang="de-DE" dirty="0" smtClean="0"/>
              <a:t> </a:t>
            </a:r>
            <a:r>
              <a:rPr lang="de-DE" dirty="0" err="1" smtClean="0"/>
              <a:t>Kokyu</a:t>
            </a:r>
            <a:r>
              <a:rPr lang="de-DE" dirty="0"/>
              <a:t> </a:t>
            </a:r>
            <a:r>
              <a:rPr lang="de-DE" dirty="0" smtClean="0"/>
              <a:t>ho (FOTO)</a:t>
            </a:r>
          </a:p>
          <a:p>
            <a:r>
              <a:rPr lang="de-DE" dirty="0" smtClean="0"/>
              <a:t>Jo </a:t>
            </a:r>
            <a:r>
              <a:rPr lang="de-DE" dirty="0" err="1" smtClean="0"/>
              <a:t>Dori</a:t>
            </a:r>
            <a:r>
              <a:rPr lang="de-DE" dirty="0" smtClean="0"/>
              <a:t> </a:t>
            </a:r>
            <a:r>
              <a:rPr lang="de-DE" dirty="0" err="1" smtClean="0"/>
              <a:t>Shihonage</a:t>
            </a:r>
            <a:r>
              <a:rPr lang="de-DE" dirty="0" smtClean="0"/>
              <a:t> (FOTO)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996953"/>
            <a:ext cx="5495648" cy="2063408"/>
          </a:xfrm>
        </p:spPr>
      </p:pic>
    </p:spTree>
    <p:extLst>
      <p:ext uri="{BB962C8B-B14F-4D97-AF65-F5344CB8AC3E}">
        <p14:creationId xmlns:p14="http://schemas.microsoft.com/office/powerpoint/2010/main" val="9227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4589" y="620713"/>
            <a:ext cx="4342821" cy="59039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Biomechanik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>
          <a:xfrm>
            <a:off x="4464496" y="620688"/>
            <a:ext cx="4788024" cy="5904656"/>
          </a:xfrm>
        </p:spPr>
        <p:txBody>
          <a:bodyPr>
            <a:normAutofit/>
          </a:bodyPr>
          <a:lstStyle/>
          <a:p>
            <a:r>
              <a:rPr lang="de-DE" dirty="0" smtClean="0"/>
              <a:t>Skelett: ein System mit vielen Freiheitsgraden</a:t>
            </a:r>
          </a:p>
          <a:p>
            <a:r>
              <a:rPr lang="de-DE" dirty="0" smtClean="0"/>
              <a:t>Voraussetzung: </a:t>
            </a:r>
            <a:br>
              <a:rPr lang="de-DE" dirty="0" smtClean="0"/>
            </a:br>
            <a:r>
              <a:rPr lang="de-DE" dirty="0" err="1" smtClean="0"/>
              <a:t>Schwerpunktkonrolle</a:t>
            </a:r>
            <a:r>
              <a:rPr lang="de-DE" dirty="0" smtClean="0"/>
              <a:t>!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Gelenke blockieren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Ihren natürlichen Spielraum ausnutzen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427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Bildschirmpräsentation (4:3)</PresentationFormat>
  <Paragraphs>87</Paragraphs>
  <Slides>10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Physik in der Kampfkunst Aikido</vt:lpstr>
      <vt:lpstr>Aikido - was ist das?</vt:lpstr>
      <vt:lpstr>Entstehung</vt:lpstr>
      <vt:lpstr>Traditionelles Aikido</vt:lpstr>
      <vt:lpstr>Physik in Aikido</vt:lpstr>
      <vt:lpstr>Fußstellung und Schwerpunkt</vt:lpstr>
      <vt:lpstr>Kontrolle des Schwerpunkts</vt:lpstr>
      <vt:lpstr>Hebelgesetz</vt:lpstr>
      <vt:lpstr>Biomechanik</vt:lpstr>
      <vt:lpstr>Zusammenfassung</vt:lpstr>
    </vt:vector>
  </TitlesOfParts>
  <Company>FSU-Jena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 in der Kampfkunst Aikido</dc:title>
  <dc:creator>Alexander Kessler</dc:creator>
  <cp:lastModifiedBy>Alexander Kessler</cp:lastModifiedBy>
  <cp:revision>62</cp:revision>
  <dcterms:created xsi:type="dcterms:W3CDTF">2013-11-13T16:31:26Z</dcterms:created>
  <dcterms:modified xsi:type="dcterms:W3CDTF">2013-11-17T22:23:33Z</dcterms:modified>
</cp:coreProperties>
</file>