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4"/>
  </p:notesMasterIdLst>
  <p:sldIdLst>
    <p:sldId id="322" r:id="rId2"/>
    <p:sldId id="32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FD667-6B1F-4CD3-8989-BD9CC68B4BA5}" type="datetimeFigureOut">
              <a:rPr lang="en-ZA" smtClean="0"/>
              <a:pPr/>
              <a:t>2023/04/11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117DA-3E98-4FC9-BD2B-06F9F9291F05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869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0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2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2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134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05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3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09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24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2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9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8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6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1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0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2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5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9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77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acongaming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895" y="832722"/>
            <a:ext cx="9905998" cy="626533"/>
          </a:xfrm>
        </p:spPr>
        <p:txBody>
          <a:bodyPr>
            <a:noAutofit/>
          </a:bodyPr>
          <a:lstStyle/>
          <a:p>
            <a:r>
              <a:rPr lang="en-ZA" sz="5400" b="1" dirty="0" smtClean="0">
                <a:solidFill>
                  <a:schemeClr val="accent5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Project NACON </a:t>
            </a:r>
            <a:endParaRPr lang="en-ZA" sz="5400" b="1" dirty="0">
              <a:solidFill>
                <a:schemeClr val="accent5">
                  <a:lumMod val="75000"/>
                </a:schemeClr>
              </a:solidFill>
              <a:effectLst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9629" y="2233251"/>
            <a:ext cx="8784914" cy="354171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ZA" dirty="0" err="1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Nacon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have decided to 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slightly 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change the look and feel of their current 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website, 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they want a 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more gamer look and feel to appeal to pc enthusiast 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and hardcore gamers, they feel that their current 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website 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does not feel hardcore or aggressive enough and want 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their site to look like but be better 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than their main competitor which is Razer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ZA" dirty="0" smtClean="0">
              <a:solidFill>
                <a:schemeClr val="tx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pic>
        <p:nvPicPr>
          <p:cNvPr id="1026" name="Picture 2" descr="L:\2018 mmf lessons\TERM 2\logo_lar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287" y="766482"/>
            <a:ext cx="2580342" cy="25803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94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778934"/>
            <a:ext cx="9905998" cy="626533"/>
          </a:xfrm>
        </p:spPr>
        <p:txBody>
          <a:bodyPr>
            <a:normAutofit/>
          </a:bodyPr>
          <a:lstStyle/>
          <a:p>
            <a:r>
              <a:rPr lang="en-ZA" b="1" dirty="0" smtClean="0">
                <a:solidFill>
                  <a:schemeClr val="tx1">
                    <a:lumMod val="8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IN CLASS TASK</a:t>
            </a:r>
            <a:endParaRPr lang="en-ZA" b="1" dirty="0">
              <a:solidFill>
                <a:schemeClr val="tx1">
                  <a:lumMod val="85000"/>
                </a:schemeClr>
              </a:solidFill>
              <a:effectLst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65286"/>
            <a:ext cx="10373255" cy="5091113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600"/>
              </a:spcBef>
            </a:pPr>
            <a:r>
              <a:rPr lang="en-ZA" b="1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Step 1</a:t>
            </a:r>
            <a:r>
              <a:rPr lang="en-ZA" dirty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: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keep the </a:t>
            </a:r>
            <a:r>
              <a:rPr lang="en-ZA" dirty="0" err="1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color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scheme and logo as is</a:t>
            </a:r>
            <a:endParaRPr lang="en-ZA" dirty="0" smtClean="0">
              <a:solidFill>
                <a:schemeClr val="tx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514350" indent="-514350">
              <a:lnSpc>
                <a:spcPct val="100000"/>
              </a:lnSpc>
              <a:spcBef>
                <a:spcPts val="600"/>
              </a:spcBef>
            </a:pPr>
            <a:endParaRPr lang="en-ZA" b="1" dirty="0" smtClean="0">
              <a:solidFill>
                <a:schemeClr val="tx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514350" indent="-514350">
              <a:lnSpc>
                <a:spcPct val="100000"/>
              </a:lnSpc>
              <a:spcBef>
                <a:spcPts val="600"/>
              </a:spcBef>
            </a:pPr>
            <a:r>
              <a:rPr lang="en-ZA" b="1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Step 2</a:t>
            </a:r>
            <a:r>
              <a:rPr lang="en-ZA" dirty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: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use the same content and navigational tabs as is, create 4 pages, homepage </a:t>
            </a:r>
            <a:r>
              <a:rPr lang="en-ZA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needs to be 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1 and the 3 you can choose</a:t>
            </a:r>
            <a:endParaRPr lang="en-ZA" dirty="0" smtClean="0">
              <a:solidFill>
                <a:schemeClr val="tx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514350" indent="-514350">
              <a:lnSpc>
                <a:spcPct val="100000"/>
              </a:lnSpc>
              <a:spcBef>
                <a:spcPts val="600"/>
              </a:spcBef>
            </a:pPr>
            <a:endParaRPr lang="en-ZA" dirty="0" smtClean="0">
              <a:solidFill>
                <a:schemeClr val="tx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514350" indent="-514350">
              <a:lnSpc>
                <a:spcPct val="100000"/>
              </a:lnSpc>
              <a:spcBef>
                <a:spcPts val="600"/>
              </a:spcBef>
            </a:pPr>
            <a:r>
              <a:rPr lang="en-ZA" b="1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Information can be found here: 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hlinkClick r:id="rId2"/>
              </a:rPr>
              <a:t>https://nacongaming.com</a:t>
            </a:r>
            <a:r>
              <a:rPr lang="en-ZA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  <a:hlinkClick r:id="rId2"/>
              </a:rPr>
              <a:t>/</a:t>
            </a:r>
            <a:endParaRPr lang="en-ZA" dirty="0" smtClean="0">
              <a:solidFill>
                <a:schemeClr val="tx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514350" indent="-514350">
              <a:lnSpc>
                <a:spcPct val="100000"/>
              </a:lnSpc>
              <a:spcBef>
                <a:spcPts val="600"/>
              </a:spcBef>
            </a:pPr>
            <a:endParaRPr lang="en-US" dirty="0">
              <a:solidFill>
                <a:schemeClr val="tx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514350" indent="-514350"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The next stage would be to prototype the 4 pages using html and </a:t>
            </a:r>
            <a:r>
              <a:rPr lang="en-US" dirty="0" err="1" smtClean="0">
                <a:solidFill>
                  <a:schemeClr val="tx1">
                    <a:lumMod val="6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css</a:t>
            </a:r>
            <a:endParaRPr lang="en-ZA" dirty="0" smtClean="0">
              <a:solidFill>
                <a:schemeClr val="tx1">
                  <a:lumMod val="6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507</TotalTime>
  <Words>130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Trebuchet MS</vt:lpstr>
      <vt:lpstr>Tw Cen MT</vt:lpstr>
      <vt:lpstr>Circuit</vt:lpstr>
      <vt:lpstr>Project NACON </vt:lpstr>
      <vt:lpstr>IN CLASS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photoshop</dc:title>
  <dc:creator>Meagan Hamman</dc:creator>
  <cp:lastModifiedBy>Wayne Shaw</cp:lastModifiedBy>
  <cp:revision>49</cp:revision>
  <dcterms:created xsi:type="dcterms:W3CDTF">2016-04-03T17:07:00Z</dcterms:created>
  <dcterms:modified xsi:type="dcterms:W3CDTF">2023-04-11T06:29:30Z</dcterms:modified>
</cp:coreProperties>
</file>