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5a0c744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2d91d7d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340624d2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7fb535b1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2325393f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2c46227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370bffb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612a24c1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1e174834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7b6651a0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2df635ef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37fe6ce5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696e4dfc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443e42a7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51244495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71067148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2ccf2b39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2dc5db1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1303115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30d42d74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4d1125fc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390963e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7096623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5ea05aa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d3145095743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2021-02-25T16:47:46Z</dcterms:created>
  <dcterms:modified xsi:type="dcterms:W3CDTF">2022-04-20T02:04:48Z</dcterms:modified>
</cp:coreProperties>
</file>