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+fDjrbg8aLehaYHuK+aeTpUED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-3869" l="17300" r="-17299" t="3870"/>
          <a:stretch/>
        </p:blipFill>
        <p:spPr>
          <a:xfrm>
            <a:off x="-186075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2021-02-25T16:47:46Z</dcterms:created>
  <dc:creator>Microsoft Office User</dc:creator>
</cp:coreProperties>
</file>