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s, Keana" userId="217cc12d-d98d-4ae5-97e6-95d295fb29b3" providerId="ADAL" clId="{D057A5CD-C325-4A2E-B1B9-EC656D92FBD9}"/>
    <pc:docChg chg="modSld">
      <pc:chgData name="Richards, Keana" userId="217cc12d-d98d-4ae5-97e6-95d295fb29b3" providerId="ADAL" clId="{D057A5CD-C325-4A2E-B1B9-EC656D92FBD9}" dt="2021-05-16T14:50:09.548" v="0" actId="1076"/>
      <pc:docMkLst>
        <pc:docMk/>
      </pc:docMkLst>
      <pc:sldChg chg="modSp mod">
        <pc:chgData name="Richards, Keana" userId="217cc12d-d98d-4ae5-97e6-95d295fb29b3" providerId="ADAL" clId="{D057A5CD-C325-4A2E-B1B9-EC656D92FBD9}" dt="2021-05-16T14:50:09.548" v="0" actId="1076"/>
        <pc:sldMkLst>
          <pc:docMk/>
          <pc:sldMk cId="0" sldId="263"/>
        </pc:sldMkLst>
        <pc:picChg chg="mod">
          <ac:chgData name="Richards, Keana" userId="217cc12d-d98d-4ae5-97e6-95d295fb29b3" providerId="ADAL" clId="{D057A5CD-C325-4A2E-B1B9-EC656D92FBD9}" dt="2021-05-16T14:50:09.548" v="0" actId="1076"/>
          <ac:picMkLst>
            <pc:docMk/>
            <pc:sldMk cId="0" sldId="263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-73152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Richards, Keana</cp:lastModifiedBy>
  <cp:revision>5</cp:revision>
  <dcterms:created xsi:type="dcterms:W3CDTF">2021-02-25T16:47:46Z</dcterms:created>
  <dcterms:modified xsi:type="dcterms:W3CDTF">2021-05-16T14:50:17Z</dcterms:modified>
</cp:coreProperties>
</file>