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Relationship Id="rId39" Type="http://schemas.openxmlformats.org/officeDocument/2006/relationships/slide" Target="slides/slide34.xml"/>
<Relationship Id="rId40" Type="http://schemas.openxmlformats.org/officeDocument/2006/relationships/slide" Target="slides/slide35.xml"/>
<Relationship Id="rId41" Type="http://schemas.openxmlformats.org/officeDocument/2006/relationships/slide" Target="slides/slide36.xml"/>
<Relationship Id="rId42" Type="http://schemas.openxmlformats.org/officeDocument/2006/relationships/slide" Target="slides/slide3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fe03bf44737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fe02bf51d59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fe040174fd3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fe04aff40d0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fe0115fbcd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fe06c42c85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fe019156434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fe041fccb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fe06ef89d8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fe07409635e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fe071c17e93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fe06e5e72bb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fe02d9e45dd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fe05b9b7546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fe03c4b3611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fe05eb57083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fe027b42df9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fe0781a1b16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fe0356e72ae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fe052397205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fe056d454a8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fe065bf65c9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fe029921f7d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fe017f820e3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fe056ab28c1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fe03f013def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fe024d1338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fe077c3103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fe07a1d4975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fe0135e6273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fe07e586a6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fe067df13b6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fe03a115a30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fe01f17700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fe062b9555a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fe04b295bee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fe06b366e1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2021-02-25T16:47:46Z</dcterms:created>
  <dcterms:modified xsi:type="dcterms:W3CDTF">2021-05-16T10:47:11Z</dcterms:modified>
</cp:coreProperties>
</file>