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>
        <p:scale>
          <a:sx n="66" d="100"/>
          <a:sy n="66" d="100"/>
        </p:scale>
        <p:origin x="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EB77-A162-4D16-AA6C-DF8972231D2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3B44-0AAE-42E0-A8AF-2307A6D40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9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EB77-A162-4D16-AA6C-DF8972231D2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3B44-0AAE-42E0-A8AF-2307A6D40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5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EB77-A162-4D16-AA6C-DF8972231D2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3B44-0AAE-42E0-A8AF-2307A6D40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31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EB77-A162-4D16-AA6C-DF8972231D2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3B44-0AAE-42E0-A8AF-2307A6D40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86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EB77-A162-4D16-AA6C-DF8972231D2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3B44-0AAE-42E0-A8AF-2307A6D40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89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EB77-A162-4D16-AA6C-DF8972231D2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3B44-0AAE-42E0-A8AF-2307A6D40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52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EB77-A162-4D16-AA6C-DF8972231D2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3B44-0AAE-42E0-A8AF-2307A6D40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45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EB77-A162-4D16-AA6C-DF8972231D2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3B44-0AAE-42E0-A8AF-2307A6D40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10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EB77-A162-4D16-AA6C-DF8972231D2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3B44-0AAE-42E0-A8AF-2307A6D40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93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EB77-A162-4D16-AA6C-DF8972231D2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3B44-0AAE-42E0-A8AF-2307A6D40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32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EB77-A162-4D16-AA6C-DF8972231D2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3B44-0AAE-42E0-A8AF-2307A6D40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92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1EB77-A162-4D16-AA6C-DF8972231D2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B3B44-0AAE-42E0-A8AF-2307A6D40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65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1 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35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Overall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Well done! You’ve passed lab 1.</a:t>
            </a:r>
          </a:p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However there are </a:t>
            </a:r>
            <a:r>
              <a:rPr lang="en-US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 main points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to improve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These 2 points may sound trivial in cs2030 but will matter a lot when you’re working in a real project! These are: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Readability.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OOP principles.</a:t>
            </a:r>
          </a:p>
        </p:txBody>
      </p:sp>
    </p:spTree>
    <p:extLst>
      <p:ext uri="{BB962C8B-B14F-4D97-AF65-F5344CB8AC3E}">
        <p14:creationId xmlns:p14="http://schemas.microsoft.com/office/powerpoint/2010/main" val="3661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59"/>
            <a:ext cx="10515600" cy="1325563"/>
          </a:xfrm>
        </p:spPr>
        <p:txBody>
          <a:bodyPr/>
          <a:lstStyle/>
          <a:p>
            <a:r>
              <a:rPr lang="en-US" dirty="0" smtClean="0"/>
              <a:t>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80" y="1192544"/>
            <a:ext cx="4972020" cy="16811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Look at these two code examples of </a:t>
            </a:r>
            <a:r>
              <a:rPr lang="en-US" dirty="0" smtClean="0">
                <a:solidFill>
                  <a:srgbClr val="FF0000"/>
                </a:solidFill>
              </a:rPr>
              <a:t>main( ) </a:t>
            </a:r>
            <a:r>
              <a:rPr lang="en-US" dirty="0" smtClean="0"/>
              <a:t>from lab 1.</a:t>
            </a:r>
          </a:p>
          <a:p>
            <a:pPr marL="0" indent="0">
              <a:buNone/>
            </a:pPr>
            <a:r>
              <a:rPr lang="en-US" dirty="0" smtClean="0"/>
              <a:t>You can already see the difference !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80" y="3813779"/>
            <a:ext cx="4552980" cy="9424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09869"/>
            <a:ext cx="5537777" cy="475023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479640" y="1388613"/>
            <a:ext cx="2770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Bad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21802" y="3352114"/>
            <a:ext cx="2770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 Good  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64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920" y="1752283"/>
            <a:ext cx="10515600" cy="405701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Usually one very good gauge of readability is to </a:t>
            </a:r>
            <a:r>
              <a:rPr lang="en-US" dirty="0" smtClean="0">
                <a:solidFill>
                  <a:srgbClr val="FF0000"/>
                </a:solidFill>
              </a:rPr>
              <a:t>look at your main( ). </a:t>
            </a:r>
            <a:r>
              <a:rPr lang="en-US" dirty="0" smtClean="0"/>
              <a:t>If your main( ) have a lot of complicated nested loops or logic, you’re not doing a good job! </a:t>
            </a:r>
          </a:p>
          <a:p>
            <a:pPr marL="0" indent="0">
              <a:buNone/>
            </a:pPr>
            <a:r>
              <a:rPr lang="en-US" dirty="0" smtClean="0"/>
              <a:t>Always try to </a:t>
            </a:r>
            <a:r>
              <a:rPr lang="en-US" dirty="0" smtClean="0">
                <a:solidFill>
                  <a:srgbClr val="FF0000"/>
                </a:solidFill>
              </a:rPr>
              <a:t>make your main( ) as short and readable as possible </a:t>
            </a:r>
            <a:r>
              <a:rPr lang="en-US" dirty="0" smtClean="0"/>
              <a:t>by extracting complicated logics into methods.</a:t>
            </a:r>
          </a:p>
          <a:p>
            <a:pPr marL="0" indent="0">
              <a:buNone/>
            </a:pPr>
            <a:r>
              <a:rPr lang="en-US" dirty="0" smtClean="0"/>
              <a:t>This also applies to a method itself.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328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86" y="16782"/>
            <a:ext cx="10515600" cy="1325563"/>
          </a:xfrm>
        </p:spPr>
        <p:txBody>
          <a:bodyPr/>
          <a:lstStyle/>
          <a:p>
            <a:r>
              <a:rPr lang="en-US" dirty="0" smtClean="0"/>
              <a:t>OOP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657" y="1342345"/>
            <a:ext cx="10515600" cy="907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Have you notice the “Top Coverage” of lab 1 ? It says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52" y="2018847"/>
            <a:ext cx="5558679" cy="15564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01487" y="3251200"/>
            <a:ext cx="4951344" cy="3240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152" y="4576762"/>
            <a:ext cx="5008835" cy="10983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2831" y="4576762"/>
            <a:ext cx="4932247" cy="107984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6657" y="4067113"/>
            <a:ext cx="976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Look at these two code. They serve the same purpose but </a:t>
            </a:r>
            <a:r>
              <a:rPr lang="en-US" dirty="0" smtClean="0">
                <a:solidFill>
                  <a:srgbClr val="FF0000"/>
                </a:solidFill>
              </a:rPr>
              <a:t>obviously the second code looks better.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6657" y="5815402"/>
            <a:ext cx="10961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what we mean by </a:t>
            </a:r>
            <a:r>
              <a:rPr lang="en-US" dirty="0" smtClean="0">
                <a:solidFill>
                  <a:srgbClr val="FF0000"/>
                </a:solidFill>
              </a:rPr>
              <a:t>encapsulation</a:t>
            </a:r>
            <a:r>
              <a:rPr lang="en-US" dirty="0" smtClean="0"/>
              <a:t>. Instead of specifying the process of doing something, you create a method that hideaway (encapsulate) that process and only show the result of the process. As you can see, extensively applying </a:t>
            </a:r>
            <a:r>
              <a:rPr lang="en-US" dirty="0" smtClean="0">
                <a:solidFill>
                  <a:srgbClr val="FF0000"/>
                </a:solidFill>
              </a:rPr>
              <a:t>encapsulation</a:t>
            </a:r>
            <a:r>
              <a:rPr lang="en-US" dirty="0" smtClean="0"/>
              <a:t> will also </a:t>
            </a:r>
            <a:r>
              <a:rPr lang="en-US" dirty="0" smtClean="0">
                <a:solidFill>
                  <a:srgbClr val="FF0000"/>
                </a:solidFill>
              </a:rPr>
              <a:t>improve your code readability.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882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5143"/>
            <a:ext cx="10515600" cy="1325563"/>
          </a:xfrm>
        </p:spPr>
        <p:txBody>
          <a:bodyPr/>
          <a:lstStyle/>
          <a:p>
            <a:r>
              <a:rPr lang="en-US" dirty="0" smtClean="0"/>
              <a:t>One more small tip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515" y="1186996"/>
            <a:ext cx="10515600" cy="248511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Try not to write loops like this: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15" y="1832089"/>
            <a:ext cx="6422364" cy="14289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1515" y="3672114"/>
            <a:ext cx="6422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Instead try this: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59" y="4222183"/>
            <a:ext cx="4851398" cy="14800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1514" y="5885543"/>
            <a:ext cx="10816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“for (Point p : points)” means for “every </a:t>
            </a:r>
            <a:r>
              <a:rPr lang="en-US" sz="2800" dirty="0" smtClean="0">
                <a:solidFill>
                  <a:srgbClr val="FF0000"/>
                </a:solidFill>
              </a:rPr>
              <a:t>point p </a:t>
            </a:r>
            <a:r>
              <a:rPr lang="en-US" sz="2800" dirty="0" smtClean="0"/>
              <a:t>in </a:t>
            </a:r>
            <a:r>
              <a:rPr lang="en-US" sz="2800" dirty="0" smtClean="0">
                <a:solidFill>
                  <a:srgbClr val="FF0000"/>
                </a:solidFill>
              </a:rPr>
              <a:t>array points</a:t>
            </a:r>
            <a:r>
              <a:rPr lang="en-US" sz="2800" dirty="0" smtClean="0"/>
              <a:t>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50039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1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CE16BC5-20CD-4E46-80E7-E86BB1477893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263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Office Theme</vt:lpstr>
      <vt:lpstr>Lab 1 feedback</vt:lpstr>
      <vt:lpstr>Overall</vt:lpstr>
      <vt:lpstr>Readability</vt:lpstr>
      <vt:lpstr>Readability</vt:lpstr>
      <vt:lpstr>OOP Principle</vt:lpstr>
      <vt:lpstr>One more small tip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 feedback</dc:title>
  <dc:creator>admin</dc:creator>
  <cp:lastModifiedBy>admin</cp:lastModifiedBy>
  <cp:revision>10</cp:revision>
  <dcterms:created xsi:type="dcterms:W3CDTF">2020-02-11T06:06:15Z</dcterms:created>
  <dcterms:modified xsi:type="dcterms:W3CDTF">2020-02-11T07:31:08Z</dcterms:modified>
</cp:coreProperties>
</file>