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/>
    <p:restoredTop sz="96327"/>
  </p:normalViewPr>
  <p:slideViewPr>
    <p:cSldViewPr snapToGrid="0" snapToObjects="1">
      <p:cViewPr>
        <p:scale>
          <a:sx n="197" d="100"/>
          <a:sy n="197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33A7-433E-0E41-B093-675A342E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EE92-B891-7049-ACD9-37267BF48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EAA1-96D7-2641-8AD9-534AEC8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DD48-4A11-014D-A5CA-6D9AFCD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26ED-A765-3C40-8AC6-84DF338D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D-D023-6840-8FED-6CEFD2F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8D4FF-7CED-E945-ABF1-D3D42437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BDA9-CB56-1F47-8D1F-AB4FCB5C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3A19-31C7-0745-86FE-2FCBAC1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D849-AAF5-F344-B9E0-E1C0D7F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EAB91-EEB2-5448-A503-72799DAE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D6D9-4AE5-C447-9133-06F79B57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C8D-BD17-BF42-B646-B39FE21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869D-41A8-F34F-928B-D801954B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128-35DB-7649-B118-FEB5093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E0E-663F-1C4E-9E2C-DFFE46F0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F649-AF7B-A94F-8C80-EC74FC50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65E-E25F-8148-A5BF-FF35DD08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DA82-56CC-FD44-85E3-FF89A62F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E08D-8DFD-E64D-9E9B-E0C25B9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216-50F1-0641-8A0C-CEF42FF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3FDB-572D-FA4B-BB88-A5D83F8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655A-7994-BD40-A939-078B9EA1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3ED-B080-4A49-8F42-FF2A72A9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53AC-081C-9147-91D2-3D2F46B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487-41D1-8841-BC5C-43A8883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6CB3-DC1B-D844-B004-C080355A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2E69-0D17-E44E-8DB4-F3BB77AD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C51-4647-EF4D-8AFD-CC480EB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5E5E-AB5D-4049-B9B1-639C163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6194-393A-CD40-A2CA-DB6EBAA8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CC91-EED7-6F45-BBFB-5C5CC20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9B11-A05C-C043-87D7-AEC4D4D8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106E-0BA3-F141-BDC9-EE496D38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ED83-055B-7D40-BE2E-652DB152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D19BA-F550-FD4D-9E8B-BF86D3801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2F97-282F-864C-8B7F-727886E5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5BFB-0318-9D40-9BA2-61B8E42A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A7665-1F96-184C-B618-D26FB8D8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90D9-3F76-734F-B51A-918A747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C15C-1272-774B-AE2F-D7C9CF53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F789B-47BE-3F44-B39F-6FFF825C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1A86-4148-F94B-84C6-0E3FF94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010E7-CB5B-474C-83D5-ADAC39AA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52438-CA9F-C447-B589-3860C2D1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07B1-5EED-1442-8007-27F604D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C98-9CC8-C04F-B219-1BFD1488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A600-8FA7-4B4D-A3EB-A05722E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A2A73-3130-9145-B8F6-B9D6F91E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7777-572A-754B-BF31-830AE34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E6F5-C9FE-854D-BAB1-3ED6DD1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0C2B-D156-FC48-8D78-D844EB3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56A-ABC1-2447-BDE4-87202BC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73DF2-8AEF-AC46-B1C9-5D53F83C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A1ADC-8A52-5748-94BC-E54CC801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40C0-DC91-F044-B89C-26A4D76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CE6F-14B0-1845-AAD9-2E8C095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03182-CF37-5143-9E45-1BC8CB97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C5D9-8588-AF45-B18E-00AD795A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FFF3-A70F-6643-8BBF-F42FFE24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E9EF-2804-7145-A7D4-DF19A1B3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33F8-33B0-934B-A76D-D551B62CEB16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BBFC-3EB6-F248-989D-83A1B3134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E4A5-6065-D241-9DEA-C1A7330B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23449" r="26061" b="7335"/>
          <a:stretch/>
        </p:blipFill>
        <p:spPr>
          <a:xfrm>
            <a:off x="4474" y="0"/>
            <a:ext cx="98238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B50B5-E5E7-B546-81A1-4D6D5B585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"/>
          <a:stretch/>
        </p:blipFill>
        <p:spPr>
          <a:xfrm>
            <a:off x="1946436" y="609601"/>
            <a:ext cx="6607629" cy="4178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1C0127-BE3D-5243-A98A-EA74D7CE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35" y="609601"/>
            <a:ext cx="6578121" cy="41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23449" r="26061" b="7335"/>
          <a:stretch/>
        </p:blipFill>
        <p:spPr>
          <a:xfrm>
            <a:off x="4474" y="0"/>
            <a:ext cx="98238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B50B5-E5E7-B546-81A1-4D6D5B585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"/>
          <a:stretch/>
        </p:blipFill>
        <p:spPr>
          <a:xfrm>
            <a:off x="1946436" y="609601"/>
            <a:ext cx="6607629" cy="41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7FDA8-916A-4A6F-A16E-328AA72F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23449" r="26061" b="7335"/>
          <a:stretch/>
        </p:blipFill>
        <p:spPr>
          <a:xfrm>
            <a:off x="4474" y="0"/>
            <a:ext cx="98238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C93919-64D2-6F42-94CF-9B29E16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21" y="603116"/>
            <a:ext cx="6591600" cy="42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Keane Chan Jun Yu</dc:creator>
  <cp:lastModifiedBy>Keane Chan Jun Yu</cp:lastModifiedBy>
  <cp:revision>3</cp:revision>
  <dcterms:created xsi:type="dcterms:W3CDTF">2022-01-08T16:01:00Z</dcterms:created>
  <dcterms:modified xsi:type="dcterms:W3CDTF">2022-01-08T16:26:20Z</dcterms:modified>
</cp:coreProperties>
</file>