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7DAF-8E25-4374-9C09-4FB1D60BB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8CDC5-0174-423D-A442-6A9B5D77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D9C6-75DA-432E-AA00-3A4DE819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0BE8-06F4-4C3F-B5FC-CF5F2010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3811F-AC55-4099-957C-E99A3A03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597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94DC-0D91-4474-8755-D8A06D93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BBCD9-AFC3-49D1-8028-E73D541CB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6CCF8-BF92-4F9D-8667-FB9DE9DC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5993-453D-4DE3-97EB-985D4B55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EC97-AF79-42EF-A6A8-0C167743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619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B76DF-49D9-4368-8DF8-8B51602A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C958B-D395-4615-B0CB-0EFE63ABD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3112-BADA-436C-A462-65BB756D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4DFD-56E8-48B6-9C14-B9EDD0DE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7930-BE87-4859-B13D-629F5052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6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4996-0D04-4401-82D0-8103B648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CBE1-8CA0-4E9C-8DC4-648E953A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D7BE8-7EB0-45F9-996A-60F7E360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E371-F50E-4366-9F9C-AD902E4A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E5208-F4C8-4C16-8C07-5DD91FEE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13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59E5-1CCE-402B-AB06-7C58FA0C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C2B62-2438-4218-9387-6E7AE868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9789-6886-402C-ACFD-C9EFCB08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5B2F-B727-4402-AD16-C3F20E75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6B27-2EB0-4204-8463-FD4F0F8C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07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9E34-ADE7-4434-9D4A-32C2A4E1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D0E1-0E54-455E-906B-5CF34A691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2FF9-EFCA-4040-A6C8-AA56C787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D3682-0870-4DA0-B5BC-55AA3110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4EFF7-CC53-44B5-8FB4-DCC2247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D8E35-39DB-405C-B54C-7955B442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14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15DE-EA82-4D96-89E3-AE6CDB1D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720C8-E4DF-4547-90F9-6C4A9EBD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16DBE-B96B-4337-A979-0315B383C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14A41-406A-4A64-B52A-C27DF6E4F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661CF-8A52-4246-8C9B-EE760C928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4A06B-E2D5-41C2-989C-7F4A6FE6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69995-E08C-4DB9-BB6B-9AD45D54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E03D5-830E-4C1F-9FB7-3BDA74C5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34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4B1E-E860-48EA-AEB5-9E600730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16F8-42FF-4E44-93EC-CD14EB8A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BB254-8770-4D0F-9E54-557D2369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7A5B5-1437-4D5D-BF7F-2891408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6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621BA-E2F1-4565-90BD-BA248F0E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BFB0C-CCED-49D5-BA16-44F48F07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59363-3189-4A7C-96D2-7EA7B7B8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89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3DA4-2057-4CB6-AA74-0DAD8044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5528-0DD7-48DD-B4C7-5E94213D7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630F-8216-40D0-B88B-268B70C55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10D18-1BDC-49AB-AD1C-6FF8B25D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8948D-F61B-4955-83AC-409929F2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AEDD6-F20D-4798-A3ED-10D83883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075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7E45-32D8-4F61-BFD8-DD3B5EBF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91B74-B7D9-4724-8B15-5EBA887B3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C3443-FFD5-43A9-8819-190BC527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6C89-207B-4271-9ED8-C75E6B3D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470F-121B-46BF-82C9-B76FAD86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A00E-C221-40CF-A1A5-54AB71F3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6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CE80B-5D32-46B2-BB5F-450089CA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D1D8-1139-4DED-8280-A8C3B34F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FF91-0509-4544-A26E-518229C0D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5610-9962-4350-9EA2-6B116763A002}" type="datetimeFigureOut">
              <a:rPr lang="en-SG" smtClean="0"/>
              <a:t>10/1/2021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482A-2823-4DF8-825C-D4BAD9114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2EBB-FDFA-4B72-9B91-39C0ACAE1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3885-003E-4DBA-9EE9-8BA19C38A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7FDA8-916A-4A6F-A16E-328AA72F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5" y="0"/>
            <a:ext cx="10249530" cy="6840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D93EAB-0F10-4798-949A-A631407D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12" y="2046972"/>
            <a:ext cx="4551137" cy="2820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CF067-A0F5-478F-BAAC-81AF603522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4"/>
          <a:stretch/>
        </p:blipFill>
        <p:spPr>
          <a:xfrm>
            <a:off x="3103812" y="2046972"/>
            <a:ext cx="4551137" cy="28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7FDA8-916A-4A6F-A16E-328AA72F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5" y="0"/>
            <a:ext cx="10249530" cy="6840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D93EAB-0F10-4798-949A-A631407D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12" y="2046972"/>
            <a:ext cx="4551137" cy="28205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C2C735-F555-4DDF-A0B0-0DFA0BA39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92"/>
          <a:stretch/>
        </p:blipFill>
        <p:spPr>
          <a:xfrm>
            <a:off x="3103812" y="2046972"/>
            <a:ext cx="4551137" cy="28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7FDA8-916A-4A6F-A16E-328AA72F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5" y="0"/>
            <a:ext cx="10249530" cy="6840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D93EAB-0F10-4798-949A-A631407D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12" y="2046972"/>
            <a:ext cx="4551137" cy="28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7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Keane Chan</dc:creator>
  <cp:lastModifiedBy>Keane Chan</cp:lastModifiedBy>
  <cp:revision>2</cp:revision>
  <dcterms:created xsi:type="dcterms:W3CDTF">2021-01-09T17:58:22Z</dcterms:created>
  <dcterms:modified xsi:type="dcterms:W3CDTF">2021-01-09T18:15:32Z</dcterms:modified>
</cp:coreProperties>
</file>