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36"/>
    <p:restoredTop sz="96327"/>
  </p:normalViewPr>
  <p:slideViewPr>
    <p:cSldViewPr snapToGrid="0" snapToObjects="1">
      <p:cViewPr varScale="1">
        <p:scale>
          <a:sx n="197" d="100"/>
          <a:sy n="197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33A7-433E-0E41-B093-675A342EA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AEE92-B891-7049-ACD9-37267BF48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EEAA1-96D7-2641-8AD9-534AEC835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33F8-33B0-934B-A76D-D551B62CEB16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EDD48-4A11-014D-A5CA-6D9AFCDE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526ED-A765-3C40-8AC6-84DF338D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A8E0-A8A6-C745-B65F-96329E7F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0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81ED-D023-6840-8FED-6CEFD2FC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8D4FF-7CED-E945-ABF1-D3D42437B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0BDA9-CB56-1F47-8D1F-AB4FCB5C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33F8-33B0-934B-A76D-D551B62CEB16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33A19-31C7-0745-86FE-2FCBAC1E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8D849-AAF5-F344-B9E0-E1C0D7F5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A8E0-A8A6-C745-B65F-96329E7F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8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EAB91-EEB2-5448-A503-72799DAE6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BD6D9-4AE5-C447-9133-06F79B57E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A6C8D-BD17-BF42-B646-B39FE21B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33F8-33B0-934B-A76D-D551B62CEB16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F869D-41A8-F34F-928B-D801954B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AB128-35DB-7649-B118-FEB50936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A8E0-A8A6-C745-B65F-96329E7F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5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9E0E-663F-1C4E-9E2C-DFFE46F0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AF649-AF7B-A94F-8C80-EC74FC504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0E65E-E25F-8148-A5BF-FF35DD08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33F8-33B0-934B-A76D-D551B62CEB16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DDA82-56CC-FD44-85E3-FF89A62F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FE08D-8DFD-E64D-9E9B-E0C25B9D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A8E0-A8A6-C745-B65F-96329E7F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D216-50F1-0641-8A0C-CEF42FFEE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83FDB-572D-FA4B-BB88-A5D83F896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8655A-7994-BD40-A939-078B9EA11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33F8-33B0-934B-A76D-D551B62CEB16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EF3ED-B080-4A49-8F42-FF2A72A9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853AC-081C-9147-91D2-3D2F46B1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A8E0-A8A6-C745-B65F-96329E7F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1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27487-41D1-8841-BC5C-43A8883B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D6CB3-DC1B-D844-B004-C080355A2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B2E69-0D17-E44E-8DB4-F3BB77AD9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81C51-4647-EF4D-8AFD-CC480EB6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33F8-33B0-934B-A76D-D551B62CEB16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B5E5E-AB5D-4049-B9B1-639C1637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F6194-393A-CD40-A2CA-DB6EBAA8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A8E0-A8A6-C745-B65F-96329E7F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3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CC91-EED7-6F45-BBFB-5C5CC201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A9B11-A05C-C043-87D7-AEC4D4D8F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2106E-0BA3-F141-BDC9-EE496D38E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EED83-055B-7D40-BE2E-652DB1529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FD19BA-F550-FD4D-9E8B-BF86D3801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B2F97-282F-864C-8B7F-727886E51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33F8-33B0-934B-A76D-D551B62CEB16}" type="datetimeFigureOut">
              <a:rPr lang="en-US" smtClean="0"/>
              <a:t>1/9/22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55BFB-0318-9D40-9BA2-61B8E42A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0A7665-1F96-184C-B618-D26FB8D8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A8E0-A8A6-C745-B65F-96329E7F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4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190D9-3F76-734F-B51A-918A7478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CFC15C-1272-774B-AE2F-D7C9CF53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33F8-33B0-934B-A76D-D551B62CEB16}" type="datetimeFigureOut">
              <a:rPr lang="en-US" smtClean="0"/>
              <a:t>1/9/22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F789B-47BE-3F44-B39F-6FFF825C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81A86-4148-F94B-84C6-0E3FF946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A8E0-A8A6-C745-B65F-96329E7F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B010E7-CB5B-474C-83D5-ADAC39AA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33F8-33B0-934B-A76D-D551B62CEB16}" type="datetimeFigureOut">
              <a:rPr lang="en-US" smtClean="0"/>
              <a:t>1/9/22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52438-CA9F-C447-B589-3860C2D1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207B1-5EED-1442-8007-27F604D9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A8E0-A8A6-C745-B65F-96329E7F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3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E0C98-9CC8-C04F-B219-1BFD1488D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CA600-8FA7-4B4D-A3EB-A05722E3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A2A73-3130-9145-B8F6-B9D6F91E4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57777-572A-754B-BF31-830AE349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33F8-33B0-934B-A76D-D551B62CEB16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AE6F5-C9FE-854D-BAB1-3ED6DD10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40C2B-D156-FC48-8D78-D844EB39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A8E0-A8A6-C745-B65F-96329E7F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5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456A-ABC1-2447-BDE4-87202BC74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373DF2-8AEF-AC46-B1C9-5D53F83CE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A1ADC-8A52-5748-94BC-E54CC8014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840C0-DC91-F044-B89C-26A4D765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33F8-33B0-934B-A76D-D551B62CEB16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4CE6F-14B0-1845-AAD9-2E8C0959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03182-CF37-5143-9E45-1BC8CB97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A8E0-A8A6-C745-B65F-96329E7F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3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1C5D9-8588-AF45-B18E-00AD795AC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4FFF3-A70F-6643-8BBF-F42FFE247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AE9EF-2804-7145-A7D4-DF19A1B34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633F8-33B0-934B-A76D-D551B62CEB16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7BBFC-3EB6-F248-989D-83A1B3134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BE4A5-6065-D241-9DEA-C1A7330BB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7A8E0-A8A6-C745-B65F-96329E7F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3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D7FDA8-916A-4A6F-A16E-328AA72F7A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4"/>
          <a:stretch/>
        </p:blipFill>
        <p:spPr>
          <a:xfrm>
            <a:off x="71122" y="0"/>
            <a:ext cx="12010425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30316F-28B2-1E4E-ADE9-6EE3013DE8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1"/>
          <a:stretch/>
        </p:blipFill>
        <p:spPr>
          <a:xfrm>
            <a:off x="2578893" y="1193006"/>
            <a:ext cx="5373299" cy="336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6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D7FDA8-916A-4A6F-A16E-328AA72F7A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4"/>
          <a:stretch/>
        </p:blipFill>
        <p:spPr>
          <a:xfrm>
            <a:off x="71122" y="0"/>
            <a:ext cx="12010425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30316F-28B2-1E4E-ADE9-6EE3013DE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893" y="1184529"/>
            <a:ext cx="5373299" cy="33731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977038-65D6-3446-8CFC-F9E7B9966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8894" y="1184529"/>
            <a:ext cx="5365766" cy="337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0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D7FDA8-916A-4A6F-A16E-328AA72F7A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4"/>
          <a:stretch/>
        </p:blipFill>
        <p:spPr>
          <a:xfrm>
            <a:off x="71122" y="0"/>
            <a:ext cx="12010425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30316F-28B2-1E4E-ADE9-6EE3013DE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893" y="1184529"/>
            <a:ext cx="5373299" cy="33731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4F627A-7753-0C4C-9976-B94D9FA29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8893" y="1184528"/>
            <a:ext cx="5377898" cy="337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4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Keane Chan Jun Yu</dc:creator>
  <cp:lastModifiedBy>Keane Chan Jun Yu</cp:lastModifiedBy>
  <cp:revision>1</cp:revision>
  <dcterms:created xsi:type="dcterms:W3CDTF">2022-01-08T16:01:00Z</dcterms:created>
  <dcterms:modified xsi:type="dcterms:W3CDTF">2022-01-08T16:08:42Z</dcterms:modified>
</cp:coreProperties>
</file>