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9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184" y="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D2DE-F6EE-CBAD-70E6-81D904E4A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6C29A-7A64-440A-2424-344F16726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620A-4DAE-C392-0169-221D7FF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AE4B-418D-C63D-D5B4-C788E0F0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9C06-7B47-95AA-7AD8-816287B6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9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E98B-F9DF-3C6A-D3A9-C61F241E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8537-AC03-76B7-7CF2-64046BB08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E1BA-B3E4-D942-3D41-0AA028B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89C9-BEE0-AB38-D882-3EAB75A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E8DB-EB6A-C137-6834-F1DA677E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8F043-782D-FDB7-7831-699B26A53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6000-5B26-8DCC-6B90-74957F1F0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F8C6-E10F-A44A-5421-E6328B3F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4641C-5182-F8E1-F44C-C4D20107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8AB0-47E5-57D5-F69C-00922702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0664-B793-2B9A-394F-AEE2FA9C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D8C9-89A2-D910-BE62-9EFD1881A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9B19-E3E0-CBA6-9A62-80456E54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79FE-99DE-0334-59D7-BAB00237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5FEA-9981-8BE4-F274-D9D360D7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4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4C8D-4FF2-6219-3055-315CE679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7F64F-628D-80E2-F358-532F21BD0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B987-0E01-94CD-B0AD-2B2AF50D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0B03-918C-4C1A-E802-AD0E818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D280-EA6E-CC13-7314-DF0D40D1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6949-7CEE-B953-A02A-E2E393C6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2348-3898-2D38-06BB-76C79F81C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9D86-B288-564A-8F3B-7801EAE6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AAAFF-A25A-85B2-F3DE-C6B4C008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BF7D1-E9C3-4C8C-F5FB-3389A85C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6368B-DD51-91DA-8078-B8D916E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45BB-9644-76B4-B760-84457D6E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CCC84-C529-4E72-CB39-47226B84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B7CDA-A61E-87B2-C536-2FE68EC7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B645F-F70C-E537-CDAF-1A5D7F4D4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DC647-3DEA-709A-81D4-65AD0AE13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5EA80-1BEB-6115-BBDD-4BEE6A1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E260-C0DC-8D75-2BA9-096EA725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357CF-B00E-DF24-695B-D3438876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8AF-3465-BB0A-3BAA-B57652C3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85FE1-7D8A-82B8-E6F2-16C88FCA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ADF59-7B19-7613-EB81-B0971A01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1CB41-F5B1-FF1C-1DA2-6356688B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3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E2534-A6B3-412B-FCE1-EA8FCF2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80722-FF0E-C2F3-1F3D-A03B928D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9DC00-4019-6CD1-41AA-8A28EBA8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15F0-113C-4EC6-55F9-EA4B25F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3374-6023-59C3-CF48-E5001829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33F9-9181-6454-ED31-6CF2F69FB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F032-FDE8-1C1C-6819-CFA970B6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B254-96D1-F721-DA29-191A67D1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7B4FC-A741-F1AD-3455-BE6D9040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9E35-A5EE-9666-C744-7F75E4F8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58F4F-BF32-43BB-5A80-FC82630FC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70388-0E02-9834-0FBE-5006596D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D64E0-6CDC-0A81-A3C5-A16A3802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DEDD-DB78-4148-3F67-1B7C82E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E869-66BF-0729-2AEB-7328B182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9509D-E4B0-E2E2-F5D4-6D405B7C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881CC-85CF-B58F-7B16-B17494A1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66AA-DF0A-B0AA-5994-4F90A5CDA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C216-B022-4F46-9CF9-D31560256B6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287E-9814-C7CE-E470-3DB4FC2ED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37DD-579E-A6BC-FB7B-36EF8C73D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1CB4-7028-CE47-B5CD-1AA13C9F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Pad - PSD Mockups">
            <a:extLst>
              <a:ext uri="{FF2B5EF4-FFF2-40B4-BE49-F238E27FC236}">
                <a16:creationId xmlns:a16="http://schemas.microsoft.com/office/drawing/2014/main" id="{66A7A466-CEFE-2B9D-8B7B-31FEF783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4" y="0"/>
            <a:ext cx="9094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85D620-8629-7828-5A62-BA23E4D47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51" y="1528181"/>
            <a:ext cx="2893392" cy="3816050"/>
          </a:xfrm>
          <a:prstGeom prst="rect">
            <a:avLst/>
          </a:prstGeom>
          <a:effectLst>
            <a:softEdge rad="23235"/>
          </a:effectLst>
        </p:spPr>
      </p:pic>
    </p:spTree>
    <p:extLst>
      <p:ext uri="{BB962C8B-B14F-4D97-AF65-F5344CB8AC3E}">
        <p14:creationId xmlns:p14="http://schemas.microsoft.com/office/powerpoint/2010/main" val="118095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2B487-4401-4744-8F4E-A4F0FAA45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322571"/>
            <a:ext cx="9442450" cy="621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85D620-8629-7828-5A62-BA23E4D47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66" y="1459832"/>
            <a:ext cx="2581550" cy="3922294"/>
          </a:xfrm>
          <a:prstGeom prst="rect">
            <a:avLst/>
          </a:prstGeom>
          <a:effectLst>
            <a:softEdge rad="23235"/>
          </a:effectLst>
        </p:spPr>
      </p:pic>
    </p:spTree>
    <p:extLst>
      <p:ext uri="{BB962C8B-B14F-4D97-AF65-F5344CB8AC3E}">
        <p14:creationId xmlns:p14="http://schemas.microsoft.com/office/powerpoint/2010/main" val="23893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Keane Chan Jun Yu</dc:creator>
  <cp:lastModifiedBy>Keane Chan Jun Yu</cp:lastModifiedBy>
  <cp:revision>1</cp:revision>
  <dcterms:created xsi:type="dcterms:W3CDTF">2022-06-19T07:05:05Z</dcterms:created>
  <dcterms:modified xsi:type="dcterms:W3CDTF">2022-06-19T07:05:38Z</dcterms:modified>
</cp:coreProperties>
</file>