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8" r:id="rId3"/>
    <p:sldId id="281" r:id="rId4"/>
    <p:sldId id="287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imOCpnQJ84MYBUJaHW+OWe9mD3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97B86-A29D-4C8F-9FB5-D0A1685245CB}">
  <a:tblStyle styleId="{E6B97B86-A29D-4C8F-9FB5-D0A1685245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81407"/>
  </p:normalViewPr>
  <p:slideViewPr>
    <p:cSldViewPr snapToGrid="0" snapToObjects="1">
      <p:cViewPr varScale="1">
        <p:scale>
          <a:sx n="115" d="100"/>
          <a:sy n="115" d="100"/>
        </p:scale>
        <p:origin x="2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812C2A-9CA7-1B42-BAE6-A1F076F3B6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93B71-5600-BE48-9375-7C1CE05E1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19FF4-C36C-004A-83D5-CF2B8C3AC93D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2202-62DC-8347-985E-EDDE4816F3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CB1FF-73FC-3C43-87AD-411145E03D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59D5A-E900-4549-80A9-5CE6DE51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Thanh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0" y="230149"/>
            <a:ext cx="9144000" cy="685799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-8792" y="6022732"/>
            <a:ext cx="4422532" cy="671513"/>
          </a:xfrm>
          <a:prstGeom prst="homePlate">
            <a:avLst>
              <a:gd name="adj" fmla="val 50000"/>
            </a:avLst>
          </a:prstGeom>
          <a:solidFill>
            <a:srgbClr val="99391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>
            <a:spLocks noGrp="1"/>
          </p:cNvSpPr>
          <p:nvPr>
            <p:ph type="ctrTitle"/>
          </p:nvPr>
        </p:nvSpPr>
        <p:spPr>
          <a:xfrm>
            <a:off x="4422532" y="5872118"/>
            <a:ext cx="4563208" cy="96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232258" y="6083591"/>
            <a:ext cx="3873750" cy="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" name="Picture 2" descr="A group of clouds in a forest&#10;&#10;Description automatically generated">
            <a:extLst>
              <a:ext uri="{FF2B5EF4-FFF2-40B4-BE49-F238E27FC236}">
                <a16:creationId xmlns:a16="http://schemas.microsoft.com/office/drawing/2014/main" id="{261ADD20-D5AF-D748-8362-B2EA592721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23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0" y="984738"/>
            <a:ext cx="314325" cy="5873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7"/>
          <p:cNvSpPr/>
          <p:nvPr/>
        </p:nvSpPr>
        <p:spPr>
          <a:xfrm>
            <a:off x="-3" y="1"/>
            <a:ext cx="314325" cy="5011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756F5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-1" y="500063"/>
            <a:ext cx="1628775" cy="471488"/>
          </a:xfrm>
          <a:prstGeom prst="homePlate">
            <a:avLst>
              <a:gd name="adj" fmla="val 50000"/>
            </a:avLst>
          </a:prstGeom>
          <a:solidFill>
            <a:srgbClr val="99391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75414" y="6074343"/>
            <a:ext cx="4017084" cy="61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600"/>
              <a:buNone/>
            </a:pPr>
            <a:r>
              <a:rPr lang="en-US" sz="2000" dirty="0">
                <a:solidFill>
                  <a:srgbClr val="FEFFFF"/>
                </a:solidFill>
              </a:rPr>
              <a:t>Thanh Le, Keane Johnson, Laura </a:t>
            </a:r>
            <a:r>
              <a:rPr lang="en-US" sz="2000" dirty="0" err="1">
                <a:solidFill>
                  <a:srgbClr val="FEFFFF"/>
                </a:solidFill>
              </a:rPr>
              <a:t>Chutny</a:t>
            </a:r>
            <a:endParaRPr sz="1400"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4572000" y="5884682"/>
            <a:ext cx="4185500" cy="97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 b="1" dirty="0" err="1">
                <a:solidFill>
                  <a:schemeClr val="lt1"/>
                </a:solidFill>
              </a:rPr>
              <a:t>HotZone</a:t>
            </a:r>
            <a:endParaRPr sz="3959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920F-97D2-484F-9DCA-3E75D2DF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F3F4-C1A8-024E-87C5-37DAFA38D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01F63-9D1A-E94C-9279-34D901C70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3991-4328-BB4C-BC6D-18ABF53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Wildfire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FE174-E48C-0F47-902B-0F39704F33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B3BF052-F31C-D24B-AF9C-80512247BF47}"/>
              </a:ext>
            </a:extLst>
          </p:cNvPr>
          <p:cNvSpPr/>
          <p:nvPr/>
        </p:nvSpPr>
        <p:spPr>
          <a:xfrm>
            <a:off x="648680" y="2687894"/>
            <a:ext cx="1643766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Ignition Location (Lat, Long)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BD2471-A741-A147-B30A-BF5AA29F9E36}"/>
              </a:ext>
            </a:extLst>
          </p:cNvPr>
          <p:cNvSpPr/>
          <p:nvPr/>
        </p:nvSpPr>
        <p:spPr>
          <a:xfrm>
            <a:off x="3677423" y="2407053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Tool (predict burned area)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69D0C0F-7927-3D4B-AE4B-43479D3A7260}"/>
              </a:ext>
            </a:extLst>
          </p:cNvPr>
          <p:cNvSpPr/>
          <p:nvPr/>
        </p:nvSpPr>
        <p:spPr>
          <a:xfrm>
            <a:off x="3599364" y="3992215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PREDICT: Fire Area Spread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BF37233-DE9F-4C42-936E-EF355BD3FA73}"/>
              </a:ext>
            </a:extLst>
          </p:cNvPr>
          <p:cNvSpPr/>
          <p:nvPr/>
        </p:nvSpPr>
        <p:spPr>
          <a:xfrm>
            <a:off x="3508760" y="5607361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 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ADB19-D955-C946-BE64-85D0C52C19DD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2201842" y="2769468"/>
            <a:ext cx="1475581" cy="28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6F1BD7-7B3F-E944-AFCD-8BAE204994EC}"/>
              </a:ext>
            </a:extLst>
          </p:cNvPr>
          <p:cNvSpPr/>
          <p:nvPr/>
        </p:nvSpPr>
        <p:spPr>
          <a:xfrm>
            <a:off x="5519314" y="4813361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C51AF-9E66-C74A-8613-5384D00703BF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>
            <a:off x="4991872" y="4354630"/>
            <a:ext cx="527442" cy="82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5A8140-8424-8842-B3CF-CEB82A48471E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flipV="1">
            <a:off x="4901268" y="5175776"/>
            <a:ext cx="618046" cy="79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6CA292-303C-934D-8466-388994FE4784}"/>
              </a:ext>
            </a:extLst>
          </p:cNvPr>
          <p:cNvSpPr/>
          <p:nvPr/>
        </p:nvSpPr>
        <p:spPr>
          <a:xfrm>
            <a:off x="7283147" y="4088532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to Response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4022B4-9971-A14E-849C-440DFDE2D469}"/>
              </a:ext>
            </a:extLst>
          </p:cNvPr>
          <p:cNvSpPr/>
          <p:nvPr/>
        </p:nvSpPr>
        <p:spPr>
          <a:xfrm>
            <a:off x="7283147" y="5580127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to Assets Team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A3F66-CA6C-2449-AE32-9685B474ECA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846309" y="4450947"/>
            <a:ext cx="436838" cy="72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08423-A4FC-554B-9419-481D75F7BA2E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846309" y="5175776"/>
            <a:ext cx="436838" cy="76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E6AA2A-145D-8545-85AC-8158D17487A5}"/>
              </a:ext>
            </a:extLst>
          </p:cNvPr>
          <p:cNvSpPr/>
          <p:nvPr/>
        </p:nvSpPr>
        <p:spPr>
          <a:xfrm>
            <a:off x="3677423" y="1092203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FWI Data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DE5DC4-8B2F-5549-9EB6-553318A838DD}"/>
              </a:ext>
            </a:extLst>
          </p:cNvPr>
          <p:cNvSpPr/>
          <p:nvPr/>
        </p:nvSpPr>
        <p:spPr>
          <a:xfrm>
            <a:off x="6182811" y="1073288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 (Terrain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A0C69B-43BA-ED4E-9452-53CFC58FF054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4340921" y="1817032"/>
            <a:ext cx="0" cy="5900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8EC68F-487A-F846-8616-B162A3591C0A}"/>
              </a:ext>
            </a:extLst>
          </p:cNvPr>
          <p:cNvCxnSpPr>
            <a:cxnSpLocks/>
            <a:stCxn id="9" idx="1"/>
            <a:endCxn id="16" idx="2"/>
          </p:cNvCxnSpPr>
          <p:nvPr/>
        </p:nvCxnSpPr>
        <p:spPr>
          <a:xfrm flipH="1" flipV="1">
            <a:off x="2202147" y="1798687"/>
            <a:ext cx="1475276" cy="9707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FED185-F878-674E-BAE9-94692593AB63}"/>
              </a:ext>
            </a:extLst>
          </p:cNvPr>
          <p:cNvCxnSpPr>
            <a:stCxn id="9" idx="3"/>
            <a:endCxn id="27" idx="1"/>
          </p:cNvCxnSpPr>
          <p:nvPr/>
        </p:nvCxnSpPr>
        <p:spPr>
          <a:xfrm flipV="1">
            <a:off x="5004418" y="1435703"/>
            <a:ext cx="1178393" cy="133376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6A27D4-EB97-C940-9671-A76926DB6A0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340920" y="3131882"/>
            <a:ext cx="1" cy="86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16E1938-B9EC-4ABD-88B3-2BA1A9A921AF}"/>
              </a:ext>
            </a:extLst>
          </p:cNvPr>
          <p:cNvSpPr/>
          <p:nvPr/>
        </p:nvSpPr>
        <p:spPr>
          <a:xfrm>
            <a:off x="658621" y="1437490"/>
            <a:ext cx="1633825" cy="7223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Weather Data for Location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907491-E83F-4F9E-AE88-16472C78963E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flipV="1">
            <a:off x="2202147" y="1454618"/>
            <a:ext cx="147527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09594B-27D1-4129-84B1-5B779DC8ED4E}"/>
              </a:ext>
            </a:extLst>
          </p:cNvPr>
          <p:cNvCxnSpPr>
            <a:stCxn id="27" idx="1"/>
            <a:endCxn id="21" idx="3"/>
          </p:cNvCxnSpPr>
          <p:nvPr/>
        </p:nvCxnSpPr>
        <p:spPr>
          <a:xfrm flipH="1">
            <a:off x="5004418" y="1435703"/>
            <a:ext cx="1178393" cy="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1578-0D50-3144-A8C4-8014D287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3FD0-F061-BC49-A040-AE8F11625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7539C-54DD-DF41-B3C5-3BC93F12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63" y="1654678"/>
            <a:ext cx="6255073" cy="49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57</Words>
  <Application>Microsoft Macintosh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Calibri</vt:lpstr>
      <vt:lpstr>Office Theme</vt:lpstr>
      <vt:lpstr>HotZone</vt:lpstr>
      <vt:lpstr>PowerPoint Presentation</vt:lpstr>
      <vt:lpstr>Project Wildfire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Prediction   W261 – Section 4 Fall 2019 Team 21</dc:title>
  <dc:subject/>
  <dc:creator>Thanh Le</dc:creator>
  <cp:keywords/>
  <dc:description/>
  <cp:lastModifiedBy>Thanh Le</cp:lastModifiedBy>
  <cp:revision>50</cp:revision>
  <dcterms:created xsi:type="dcterms:W3CDTF">2019-07-31T05:34:57Z</dcterms:created>
  <dcterms:modified xsi:type="dcterms:W3CDTF">2020-01-31T07:51:28Z</dcterms:modified>
  <cp:category/>
</cp:coreProperties>
</file>