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121211"/>
    <a:srgbClr val="000000"/>
    <a:srgbClr val="111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5"/>
    <p:restoredTop sz="94638"/>
  </p:normalViewPr>
  <p:slideViewPr>
    <p:cSldViewPr snapToGrid="0" snapToObjects="1">
      <p:cViewPr varScale="1">
        <p:scale>
          <a:sx n="144" d="100"/>
          <a:sy n="144" d="100"/>
        </p:scale>
        <p:origin x="1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fire&#10;&#10;Description automatically generated">
            <a:extLst>
              <a:ext uri="{FF2B5EF4-FFF2-40B4-BE49-F238E27FC236}">
                <a16:creationId xmlns:a16="http://schemas.microsoft.com/office/drawing/2014/main" id="{E382A461-33C5-424F-BE4E-EFE540D52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50166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DCAE-5938-834E-B010-02275D098A7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4CC-54E4-584C-BE9C-05E8793D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2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212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ire, nature, building, fireplace&#10;&#10;Description automatically generated">
            <a:extLst>
              <a:ext uri="{FF2B5EF4-FFF2-40B4-BE49-F238E27FC236}">
                <a16:creationId xmlns:a16="http://schemas.microsoft.com/office/drawing/2014/main" id="{01541EE3-5D85-5640-89B0-65FC06F872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" y="0"/>
            <a:ext cx="25094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DCAE-5938-834E-B010-02275D098A7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4CC-54E4-584C-BE9C-05E8793D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fire, nature, building, fireplace&#10;&#10;Description automatically generated">
            <a:extLst>
              <a:ext uri="{FF2B5EF4-FFF2-40B4-BE49-F238E27FC236}">
                <a16:creationId xmlns:a16="http://schemas.microsoft.com/office/drawing/2014/main" id="{39CF22A6-9AC1-C249-9819-D2B0852FA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4" y="0"/>
            <a:ext cx="25094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DCAE-5938-834E-B010-02275D098A7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4CC-54E4-584C-BE9C-05E8793D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ire, nature, building, fireplace&#10;&#10;Description automatically generated">
            <a:extLst>
              <a:ext uri="{FF2B5EF4-FFF2-40B4-BE49-F238E27FC236}">
                <a16:creationId xmlns:a16="http://schemas.microsoft.com/office/drawing/2014/main" id="{C7C2E7F1-E005-9748-A74D-81DCB496E90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61" y="0"/>
            <a:ext cx="250946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DCAE-5938-834E-B010-02275D098A7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14CC-54E4-584C-BE9C-05E8793D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3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46BA-EB4A-8349-997A-8CB50BD74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95" y="1069097"/>
            <a:ext cx="5857043" cy="153206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</a:rPr>
              <a:t>HOTzone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CCAE2-61B9-2440-B3F8-E0ACCCAE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194" y="3832857"/>
            <a:ext cx="3864006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W210, Spring 2020</a:t>
            </a:r>
          </a:p>
          <a:p>
            <a:r>
              <a:rPr lang="en-US" dirty="0">
                <a:solidFill>
                  <a:schemeClr val="tx1"/>
                </a:solidFill>
              </a:rPr>
              <a:t>Thanh Le</a:t>
            </a:r>
          </a:p>
          <a:p>
            <a:r>
              <a:rPr lang="en-US" dirty="0">
                <a:solidFill>
                  <a:schemeClr val="tx1"/>
                </a:solidFill>
              </a:rPr>
              <a:t>Keane Johnson</a:t>
            </a:r>
          </a:p>
          <a:p>
            <a:r>
              <a:rPr lang="en-US" dirty="0">
                <a:solidFill>
                  <a:schemeClr val="tx1"/>
                </a:solidFill>
              </a:rPr>
              <a:t>Laura </a:t>
            </a:r>
            <a:r>
              <a:rPr lang="en-US" dirty="0" err="1">
                <a:solidFill>
                  <a:schemeClr val="tx1"/>
                </a:solidFill>
              </a:rPr>
              <a:t>Chutny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2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B7C0-039B-7F49-B700-ECFAC3DC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992" y="365126"/>
            <a:ext cx="6047358" cy="1325563"/>
          </a:xfrm>
        </p:spPr>
        <p:txBody>
          <a:bodyPr/>
          <a:lstStyle/>
          <a:p>
            <a:r>
              <a:rPr lang="en-US" dirty="0"/>
              <a:t>Website Prototype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4325-47AD-F24A-A847-82191485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0" y="1825625"/>
            <a:ext cx="5852049" cy="4351338"/>
          </a:xfrm>
        </p:spPr>
        <p:txBody>
          <a:bodyPr/>
          <a:lstStyle/>
          <a:p>
            <a:r>
              <a:rPr lang="en-US" dirty="0"/>
              <a:t>Website seeks user approval for geolocation</a:t>
            </a:r>
          </a:p>
          <a:p>
            <a:endParaRPr lang="en-US" dirty="0"/>
          </a:p>
          <a:p>
            <a:pPr lvl="1"/>
            <a:r>
              <a:rPr lang="en-US" dirty="0"/>
              <a:t>If approve, the latitude &amp; longitude is retrieved and entered into prediction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 produces map of potential spread &amp; probability in that vicinity (if there is an active fire)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4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2F1A30-C033-FE49-B5CC-14B1799AA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39" y="964580"/>
            <a:ext cx="6255073" cy="49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2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53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HOTzone</vt:lpstr>
      <vt:lpstr>Website Prototype Idea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Thanh Le</dc:creator>
  <cp:keywords/>
  <dc:description/>
  <cp:lastModifiedBy>Thanh Le</cp:lastModifiedBy>
  <cp:revision>11</cp:revision>
  <dcterms:created xsi:type="dcterms:W3CDTF">2020-02-01T07:26:04Z</dcterms:created>
  <dcterms:modified xsi:type="dcterms:W3CDTF">2020-02-01T07:56:45Z</dcterms:modified>
  <cp:category/>
</cp:coreProperties>
</file>