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1"/>
  </p:notesMasterIdLst>
  <p:sldIdLst>
    <p:sldId id="3825" r:id="rId5"/>
    <p:sldId id="3838" r:id="rId6"/>
    <p:sldId id="3842" r:id="rId7"/>
    <p:sldId id="3840" r:id="rId8"/>
    <p:sldId id="3841" r:id="rId9"/>
    <p:sldId id="38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76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Point of Sales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Mai Tran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E8BD3-2206-4F10-A5E5-EF3AC4BA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CB0E6-184F-443D-A569-52A15288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FD-7003-4DD6-A3E7-619ACD6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FF0BE5-8E93-4B09-B5D7-EC4E161B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AA0A8-C777-4B4B-B520-F1346BC6C704}"/>
              </a:ext>
            </a:extLst>
          </p:cNvPr>
          <p:cNvSpPr txBox="1"/>
          <p:nvPr/>
        </p:nvSpPr>
        <p:spPr>
          <a:xfrm>
            <a:off x="1491049" y="1997839"/>
            <a:ext cx="98627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My parents’ business needs an app for managing sales in Vietnam.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We want to customize a point of sales app based on our business products and features.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Also, it’s better that we can manage that app by ourselves for security and reducing costs.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In the future, we can build more functions for the app to support business analysis.</a:t>
            </a:r>
          </a:p>
        </p:txBody>
      </p:sp>
    </p:spTree>
    <p:extLst>
      <p:ext uri="{BB962C8B-B14F-4D97-AF65-F5344CB8AC3E}">
        <p14:creationId xmlns:p14="http://schemas.microsoft.com/office/powerpoint/2010/main" val="97578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FBC1F-E78C-44AE-B1AB-4E9D5EFB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Program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56F71-1513-40FE-A85A-CE1C2062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1778-2788-45C8-A187-F46B0E3C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675227D-28C7-4D5A-8384-B9208910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99" y="1374798"/>
            <a:ext cx="4124452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523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FD-7003-4DD6-A3E7-619ACD6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FF0BE5-8E93-4B09-B5D7-EC4E161B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7"/>
            <a:ext cx="10515600" cy="1325563"/>
          </a:xfrm>
        </p:spPr>
        <p:txBody>
          <a:bodyPr/>
          <a:lstStyle/>
          <a:p>
            <a:r>
              <a:rPr lang="en-US" dirty="0"/>
              <a:t>Graphical User Interface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93974F-838A-44FB-B767-2C728C91C2C1}"/>
              </a:ext>
            </a:extLst>
          </p:cNvPr>
          <p:cNvGrpSpPr/>
          <p:nvPr/>
        </p:nvGrpSpPr>
        <p:grpSpPr>
          <a:xfrm>
            <a:off x="1346886" y="1322175"/>
            <a:ext cx="10181968" cy="5399300"/>
            <a:chOff x="1346886" y="1198605"/>
            <a:chExt cx="10181968" cy="53993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DB3DF4-417B-4BDB-912E-7615FB06FA26}"/>
                </a:ext>
              </a:extLst>
            </p:cNvPr>
            <p:cNvSpPr/>
            <p:nvPr/>
          </p:nvSpPr>
          <p:spPr>
            <a:xfrm>
              <a:off x="1346886" y="1198605"/>
              <a:ext cx="10181968" cy="539930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3568DC-AC84-4057-856A-C3057515C9C2}"/>
                </a:ext>
              </a:extLst>
            </p:cNvPr>
            <p:cNvSpPr/>
            <p:nvPr/>
          </p:nvSpPr>
          <p:spPr>
            <a:xfrm>
              <a:off x="2026509" y="1332340"/>
              <a:ext cx="3336324" cy="23696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Employee:                      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55DFA87-1556-44F9-9C6D-CB18D17BC262}"/>
                </a:ext>
              </a:extLst>
            </p:cNvPr>
            <p:cNvSpPr/>
            <p:nvPr/>
          </p:nvSpPr>
          <p:spPr>
            <a:xfrm>
              <a:off x="8316097" y="1332340"/>
              <a:ext cx="2529017" cy="23696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Date: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C0B308-4977-4B62-95A0-765EBB8043B2}"/>
                </a:ext>
              </a:extLst>
            </p:cNvPr>
            <p:cNvSpPr/>
            <p:nvPr/>
          </p:nvSpPr>
          <p:spPr>
            <a:xfrm>
              <a:off x="2026509" y="1779373"/>
              <a:ext cx="8818606" cy="4114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7F7B44-2D8F-4CD6-BB65-E49893750F78}"/>
                </a:ext>
              </a:extLst>
            </p:cNvPr>
            <p:cNvSpPr/>
            <p:nvPr/>
          </p:nvSpPr>
          <p:spPr>
            <a:xfrm>
              <a:off x="2209800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Customer: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BF1FA2-F841-4AD6-92A4-F6691CA3FAFF}"/>
                </a:ext>
              </a:extLst>
            </p:cNvPr>
            <p:cNvSpPr/>
            <p:nvPr/>
          </p:nvSpPr>
          <p:spPr>
            <a:xfrm>
              <a:off x="2209800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Address: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6470D2-AD06-4110-8027-6B0E110A24CA}"/>
                </a:ext>
              </a:extLst>
            </p:cNvPr>
            <p:cNvGrpSpPr/>
            <p:nvPr/>
          </p:nvGrpSpPr>
          <p:grpSpPr>
            <a:xfrm>
              <a:off x="2209800" y="1986950"/>
              <a:ext cx="8454081" cy="1824509"/>
              <a:chOff x="2209800" y="1986950"/>
              <a:chExt cx="9493111" cy="185739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A03951A-1B39-4CD6-94BF-8841DAD6806B}"/>
                  </a:ext>
                </a:extLst>
              </p:cNvPr>
              <p:cNvGrpSpPr/>
              <p:nvPr/>
            </p:nvGrpSpPr>
            <p:grpSpPr>
              <a:xfrm>
                <a:off x="2209800" y="1986950"/>
                <a:ext cx="7053672" cy="1857394"/>
                <a:chOff x="2269524" y="2023914"/>
                <a:chExt cx="7053672" cy="1857394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0519905-C009-4234-BEAB-2D7C422251CE}"/>
                    </a:ext>
                  </a:extLst>
                </p:cNvPr>
                <p:cNvGrpSpPr/>
                <p:nvPr/>
              </p:nvGrpSpPr>
              <p:grpSpPr>
                <a:xfrm>
                  <a:off x="2269524" y="2023914"/>
                  <a:ext cx="5740758" cy="1857394"/>
                  <a:chOff x="1779373" y="1920083"/>
                  <a:chExt cx="5740758" cy="1857394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A3AF13C-85E3-445C-8BD8-2A39BB8CEF9A}"/>
                      </a:ext>
                    </a:extLst>
                  </p:cNvPr>
                  <p:cNvGrpSpPr/>
                  <p:nvPr/>
                </p:nvGrpSpPr>
                <p:grpSpPr>
                  <a:xfrm>
                    <a:off x="1779373" y="1920083"/>
                    <a:ext cx="3301319" cy="841053"/>
                    <a:chOff x="1779373" y="1920083"/>
                    <a:chExt cx="3301319" cy="841053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4D6141A7-E2B1-4328-9B6A-746B3AEDB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9373" y="1927654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F95E548D-F7AE-4D41-83ED-44C5DB8CA9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3935" y="1920083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F9B4D56-5B16-4767-9AF3-4611DA0F9C25}"/>
                      </a:ext>
                    </a:extLst>
                  </p:cNvPr>
                  <p:cNvGrpSpPr/>
                  <p:nvPr/>
                </p:nvGrpSpPr>
                <p:grpSpPr>
                  <a:xfrm>
                    <a:off x="1779373" y="2936424"/>
                    <a:ext cx="3301319" cy="841053"/>
                    <a:chOff x="1779373" y="1920083"/>
                    <a:chExt cx="3301319" cy="841053"/>
                  </a:xfrm>
                </p:grpSpPr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EE042DB9-6943-4993-8C12-AA071F741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9373" y="1927654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0A672858-2406-4891-80D3-3A1934AF0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3935" y="1920083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779DD0BC-4F52-41DE-B9DF-BE8795798D12}"/>
                      </a:ext>
                    </a:extLst>
                  </p:cNvPr>
                  <p:cNvSpPr/>
                  <p:nvPr/>
                </p:nvSpPr>
                <p:spPr>
                  <a:xfrm>
                    <a:off x="6593374" y="1927654"/>
                    <a:ext cx="926757" cy="833482"/>
                  </a:xfrm>
                  <a:prstGeom prst="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409CDD0-B6BF-42D5-997E-F93464C76330}"/>
                      </a:ext>
                    </a:extLst>
                  </p:cNvPr>
                  <p:cNvSpPr/>
                  <p:nvPr/>
                </p:nvSpPr>
                <p:spPr>
                  <a:xfrm>
                    <a:off x="6593374" y="2940309"/>
                    <a:ext cx="926757" cy="833482"/>
                  </a:xfrm>
                  <a:prstGeom prst="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D85474-C193-4A01-86A8-A49E97B5F962}"/>
                    </a:ext>
                  </a:extLst>
                </p:cNvPr>
                <p:cNvSpPr/>
                <p:nvPr/>
              </p:nvSpPr>
              <p:spPr>
                <a:xfrm>
                  <a:off x="3317789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75EB2C7-4085-4B39-8780-047930D56177}"/>
                    </a:ext>
                  </a:extLst>
                </p:cNvPr>
                <p:cNvSpPr/>
                <p:nvPr/>
              </p:nvSpPr>
              <p:spPr>
                <a:xfrm>
                  <a:off x="3338387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909B802-7737-4EAE-B215-44B0CE6691A2}"/>
                    </a:ext>
                  </a:extLst>
                </p:cNvPr>
                <p:cNvSpPr/>
                <p:nvPr/>
              </p:nvSpPr>
              <p:spPr>
                <a:xfrm>
                  <a:off x="5752075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A9E4C462-BF4C-4F99-B725-D5B73C54FD94}"/>
                    </a:ext>
                  </a:extLst>
                </p:cNvPr>
                <p:cNvSpPr/>
                <p:nvPr/>
              </p:nvSpPr>
              <p:spPr>
                <a:xfrm>
                  <a:off x="5770611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0D6F315-795E-487D-949A-DD29528AB818}"/>
                    </a:ext>
                  </a:extLst>
                </p:cNvPr>
                <p:cNvSpPr/>
                <p:nvPr/>
              </p:nvSpPr>
              <p:spPr>
                <a:xfrm>
                  <a:off x="8200785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1468625-2A69-433C-AD5F-1A1ACC05212F}"/>
                    </a:ext>
                  </a:extLst>
                </p:cNvPr>
                <p:cNvSpPr/>
                <p:nvPr/>
              </p:nvSpPr>
              <p:spPr>
                <a:xfrm>
                  <a:off x="8202847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B555529-F874-4EFC-ABB5-B73D73A6A2B0}"/>
                  </a:ext>
                </a:extLst>
              </p:cNvPr>
              <p:cNvSpPr/>
              <p:nvPr/>
            </p:nvSpPr>
            <p:spPr>
              <a:xfrm>
                <a:off x="9463240" y="1990636"/>
                <a:ext cx="926757" cy="83348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8DFDA00-8A10-4E62-A664-0F328AFE72D7}"/>
                  </a:ext>
                </a:extLst>
              </p:cNvPr>
              <p:cNvSpPr/>
              <p:nvPr/>
            </p:nvSpPr>
            <p:spPr>
              <a:xfrm>
                <a:off x="9463240" y="3003291"/>
                <a:ext cx="926757" cy="83348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CE889D-361E-4F99-84CA-234E89078162}"/>
                  </a:ext>
                </a:extLst>
              </p:cNvPr>
              <p:cNvSpPr/>
              <p:nvPr/>
            </p:nvSpPr>
            <p:spPr>
              <a:xfrm>
                <a:off x="10580500" y="2263686"/>
                <a:ext cx="1120349" cy="28420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Amount: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B8D85FE-6D67-4C0D-9809-7320D5E988C7}"/>
                  </a:ext>
                </a:extLst>
              </p:cNvPr>
              <p:cNvSpPr/>
              <p:nvPr/>
            </p:nvSpPr>
            <p:spPr>
              <a:xfrm>
                <a:off x="10582562" y="3246047"/>
                <a:ext cx="1120349" cy="28420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Amount:</a:t>
                </a: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B65BF76-0BDA-46F9-9EFD-900B235EF98E}"/>
                </a:ext>
              </a:extLst>
            </p:cNvPr>
            <p:cNvSpPr/>
            <p:nvPr/>
          </p:nvSpPr>
          <p:spPr>
            <a:xfrm>
              <a:off x="2209800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Phone: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8F2928F-122D-4A24-A04E-D7F0F5CDB159}"/>
                </a:ext>
              </a:extLst>
            </p:cNvPr>
            <p:cNvSpPr/>
            <p:nvPr/>
          </p:nvSpPr>
          <p:spPr>
            <a:xfrm>
              <a:off x="2209799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Points: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AD5E927-999F-4CAB-AC0D-1705A5728D3E}"/>
                </a:ext>
              </a:extLst>
            </p:cNvPr>
            <p:cNvSpPr/>
            <p:nvPr/>
          </p:nvSpPr>
          <p:spPr>
            <a:xfrm>
              <a:off x="4697627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Total Sales: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EFA2787-E367-412F-B2F6-5935A64097F4}"/>
                </a:ext>
              </a:extLst>
            </p:cNvPr>
            <p:cNvSpPr/>
            <p:nvPr/>
          </p:nvSpPr>
          <p:spPr>
            <a:xfrm>
              <a:off x="4697627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Tax: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2CDD991-E514-400E-9481-F200396FA3D5}"/>
                </a:ext>
              </a:extLst>
            </p:cNvPr>
            <p:cNvSpPr/>
            <p:nvPr/>
          </p:nvSpPr>
          <p:spPr>
            <a:xfrm>
              <a:off x="4697627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Fees: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525050B-989E-47A3-97A7-8C4F32E05F93}"/>
                </a:ext>
              </a:extLst>
            </p:cNvPr>
            <p:cNvSpPr/>
            <p:nvPr/>
          </p:nvSpPr>
          <p:spPr>
            <a:xfrm>
              <a:off x="4697626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Discount: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47F4C95-EEDF-40FD-9AF0-015AE89B8F22}"/>
                </a:ext>
              </a:extLst>
            </p:cNvPr>
            <p:cNvSpPr/>
            <p:nvPr/>
          </p:nvSpPr>
          <p:spPr>
            <a:xfrm>
              <a:off x="7185453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Charge: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BCFB0B7-6BA3-44E6-98E4-7429DE0FF395}"/>
                </a:ext>
              </a:extLst>
            </p:cNvPr>
            <p:cNvSpPr/>
            <p:nvPr/>
          </p:nvSpPr>
          <p:spPr>
            <a:xfrm>
              <a:off x="7185453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Method: CASH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9A7732A-8B8D-4B19-945A-8CDC663D9778}"/>
                </a:ext>
              </a:extLst>
            </p:cNvPr>
            <p:cNvSpPr/>
            <p:nvPr/>
          </p:nvSpPr>
          <p:spPr>
            <a:xfrm>
              <a:off x="7185453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Customer Payment: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AD98BC-02ED-4FEA-A92E-C1C4D56F8283}"/>
                </a:ext>
              </a:extLst>
            </p:cNvPr>
            <p:cNvSpPr/>
            <p:nvPr/>
          </p:nvSpPr>
          <p:spPr>
            <a:xfrm>
              <a:off x="7185452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Change: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D0CC17-6475-4F4F-99C6-281D07705494}"/>
                </a:ext>
              </a:extLst>
            </p:cNvPr>
            <p:cNvSpPr/>
            <p:nvPr/>
          </p:nvSpPr>
          <p:spPr>
            <a:xfrm>
              <a:off x="9664319" y="4068969"/>
              <a:ext cx="997726" cy="164094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Signature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17E6C0-2DD0-4249-931A-E30216237FB1}"/>
              </a:ext>
            </a:extLst>
          </p:cNvPr>
          <p:cNvSpPr/>
          <p:nvPr/>
        </p:nvSpPr>
        <p:spPr>
          <a:xfrm>
            <a:off x="7185452" y="6190735"/>
            <a:ext cx="3659662" cy="34945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CONFIRM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8EB724D-3BF5-41EE-9C8A-03575922C65D}"/>
              </a:ext>
            </a:extLst>
          </p:cNvPr>
          <p:cNvSpPr/>
          <p:nvPr/>
        </p:nvSpPr>
        <p:spPr>
          <a:xfrm>
            <a:off x="2026508" y="6175799"/>
            <a:ext cx="3719383" cy="34945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307109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FB343BF-7343-4915-9B91-3D3B573170F3}"/>
              </a:ext>
            </a:extLst>
          </p:cNvPr>
          <p:cNvSpPr/>
          <p:nvPr/>
        </p:nvSpPr>
        <p:spPr>
          <a:xfrm>
            <a:off x="3561924" y="4201196"/>
            <a:ext cx="1852831" cy="13720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DD9D51F-64ED-488C-BD8A-A42D5CC9BEC6}"/>
              </a:ext>
            </a:extLst>
          </p:cNvPr>
          <p:cNvSpPr/>
          <p:nvPr/>
        </p:nvSpPr>
        <p:spPr>
          <a:xfrm>
            <a:off x="3561924" y="2460372"/>
            <a:ext cx="7067116" cy="1518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851ED-7CFB-475B-ACF6-04A68FF2286E}"/>
              </a:ext>
            </a:extLst>
          </p:cNvPr>
          <p:cNvSpPr/>
          <p:nvPr/>
        </p:nvSpPr>
        <p:spPr>
          <a:xfrm>
            <a:off x="3408671" y="1913038"/>
            <a:ext cx="7373438" cy="198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B41452-F2AD-4717-817C-8AB7B5D257D1}"/>
              </a:ext>
            </a:extLst>
          </p:cNvPr>
          <p:cNvSpPr/>
          <p:nvPr/>
        </p:nvSpPr>
        <p:spPr>
          <a:xfrm>
            <a:off x="5642054" y="4201196"/>
            <a:ext cx="3932959" cy="137203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1475-02E3-4493-87CD-E74A6761A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72"/>
            <a:ext cx="2743200" cy="365125"/>
          </a:xfrm>
        </p:spPr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4FECE1-21EB-4D35-AF47-53E3D195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77"/>
            <a:ext cx="10515600" cy="1325563"/>
          </a:xfrm>
        </p:spPr>
        <p:txBody>
          <a:bodyPr/>
          <a:lstStyle/>
          <a:p>
            <a:r>
              <a:rPr lang="en-US" dirty="0"/>
              <a:t>4 Main Classes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73B392-A129-433B-93C1-506EB7A2BD48}"/>
              </a:ext>
            </a:extLst>
          </p:cNvPr>
          <p:cNvGrpSpPr/>
          <p:nvPr/>
        </p:nvGrpSpPr>
        <p:grpSpPr>
          <a:xfrm>
            <a:off x="2840423" y="1801219"/>
            <a:ext cx="8513377" cy="4377086"/>
            <a:chOff x="1346886" y="1198605"/>
            <a:chExt cx="10181968" cy="523497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3175DB3-73BE-41C6-A08E-A0598E0E7F9E}"/>
                </a:ext>
              </a:extLst>
            </p:cNvPr>
            <p:cNvSpPr/>
            <p:nvPr/>
          </p:nvSpPr>
          <p:spPr>
            <a:xfrm>
              <a:off x="1346886" y="1198605"/>
              <a:ext cx="10181968" cy="523497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7602873-0D55-452C-9874-62E522FB31DF}"/>
                </a:ext>
              </a:extLst>
            </p:cNvPr>
            <p:cNvSpPr/>
            <p:nvPr/>
          </p:nvSpPr>
          <p:spPr>
            <a:xfrm>
              <a:off x="2026509" y="1332340"/>
              <a:ext cx="3336324" cy="23696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Employee:                      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521147-CB26-42C3-A9CC-1828CF0A8BFF}"/>
                </a:ext>
              </a:extLst>
            </p:cNvPr>
            <p:cNvSpPr/>
            <p:nvPr/>
          </p:nvSpPr>
          <p:spPr>
            <a:xfrm>
              <a:off x="8316097" y="1332340"/>
              <a:ext cx="2529017" cy="23696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Date: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94E2AC-3D56-4CD3-A856-501A51388AC0}"/>
                </a:ext>
              </a:extLst>
            </p:cNvPr>
            <p:cNvSpPr/>
            <p:nvPr/>
          </p:nvSpPr>
          <p:spPr>
            <a:xfrm>
              <a:off x="2026509" y="1779373"/>
              <a:ext cx="8818606" cy="411480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DB16882-5070-4CCC-9C40-7A2F6099ADB7}"/>
                </a:ext>
              </a:extLst>
            </p:cNvPr>
            <p:cNvSpPr/>
            <p:nvPr/>
          </p:nvSpPr>
          <p:spPr>
            <a:xfrm>
              <a:off x="2209800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Customer: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2402C28-62D9-4749-820A-08EE7158CAAC}"/>
                </a:ext>
              </a:extLst>
            </p:cNvPr>
            <p:cNvSpPr/>
            <p:nvPr/>
          </p:nvSpPr>
          <p:spPr>
            <a:xfrm>
              <a:off x="2209800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Address: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34B3803-4C71-495A-BE58-668CA43EBA90}"/>
                </a:ext>
              </a:extLst>
            </p:cNvPr>
            <p:cNvGrpSpPr/>
            <p:nvPr/>
          </p:nvGrpSpPr>
          <p:grpSpPr>
            <a:xfrm>
              <a:off x="2209800" y="1986950"/>
              <a:ext cx="8454081" cy="1824509"/>
              <a:chOff x="2209800" y="1986950"/>
              <a:chExt cx="9493111" cy="18573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102AE65-509B-4F84-A9D3-767084616069}"/>
                  </a:ext>
                </a:extLst>
              </p:cNvPr>
              <p:cNvGrpSpPr/>
              <p:nvPr/>
            </p:nvGrpSpPr>
            <p:grpSpPr>
              <a:xfrm>
                <a:off x="2209800" y="1986950"/>
                <a:ext cx="7053672" cy="1857394"/>
                <a:chOff x="2269524" y="2023914"/>
                <a:chExt cx="7053672" cy="185739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768F40D-26D9-40F2-9174-2302D6288B4E}"/>
                    </a:ext>
                  </a:extLst>
                </p:cNvPr>
                <p:cNvGrpSpPr/>
                <p:nvPr/>
              </p:nvGrpSpPr>
              <p:grpSpPr>
                <a:xfrm>
                  <a:off x="2269524" y="2023914"/>
                  <a:ext cx="5740758" cy="1857394"/>
                  <a:chOff x="1779373" y="1920083"/>
                  <a:chExt cx="5740758" cy="1857394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FFB8B6FC-FA69-4C96-B103-58F2DE2839D1}"/>
                      </a:ext>
                    </a:extLst>
                  </p:cNvPr>
                  <p:cNvGrpSpPr/>
                  <p:nvPr/>
                </p:nvGrpSpPr>
                <p:grpSpPr>
                  <a:xfrm>
                    <a:off x="1779373" y="1920083"/>
                    <a:ext cx="3301319" cy="841053"/>
                    <a:chOff x="1779373" y="1920083"/>
                    <a:chExt cx="3301319" cy="841053"/>
                  </a:xfrm>
                </p:grpSpPr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555CACCC-CACE-4160-AD63-9C77785E9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9373" y="1927654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A60205BA-4B77-4898-8282-C5BBBF6F8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3935" y="1920083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/>
                    </a:p>
                  </p:txBody>
                </p: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B8C7DAC0-FF1D-469D-89BB-20201B1BC9F3}"/>
                      </a:ext>
                    </a:extLst>
                  </p:cNvPr>
                  <p:cNvGrpSpPr/>
                  <p:nvPr/>
                </p:nvGrpSpPr>
                <p:grpSpPr>
                  <a:xfrm>
                    <a:off x="1779373" y="2936424"/>
                    <a:ext cx="3301319" cy="841053"/>
                    <a:chOff x="1779373" y="1920083"/>
                    <a:chExt cx="3301319" cy="841053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8FC1260-184E-4B39-8C0E-7518FE17F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9373" y="1927654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D6B8B5F-69F1-4F7B-96AD-5F3A65B101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3935" y="1920083"/>
                      <a:ext cx="926757" cy="833482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100"/>
                    </a:p>
                  </p:txBody>
                </p:sp>
              </p:grp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3A35C2F-C1AB-4859-82AE-8C80338E185D}"/>
                      </a:ext>
                    </a:extLst>
                  </p:cNvPr>
                  <p:cNvSpPr/>
                  <p:nvPr/>
                </p:nvSpPr>
                <p:spPr>
                  <a:xfrm>
                    <a:off x="6593374" y="1927654"/>
                    <a:ext cx="926757" cy="833482"/>
                  </a:xfrm>
                  <a:prstGeom prst="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CCF2890F-574A-406B-9B0E-8CCA6FCB5515}"/>
                      </a:ext>
                    </a:extLst>
                  </p:cNvPr>
                  <p:cNvSpPr/>
                  <p:nvPr/>
                </p:nvSpPr>
                <p:spPr>
                  <a:xfrm>
                    <a:off x="6593374" y="2940309"/>
                    <a:ext cx="926757" cy="833482"/>
                  </a:xfrm>
                  <a:prstGeom prst="rect">
                    <a:avLst/>
                  </a:prstGeom>
                  <a:noFill/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/>
                  </a:p>
                </p:txBody>
              </p:sp>
            </p:grp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0FA1344-F786-4556-BF5B-2FFB31E67AC0}"/>
                    </a:ext>
                  </a:extLst>
                </p:cNvPr>
                <p:cNvSpPr/>
                <p:nvPr/>
              </p:nvSpPr>
              <p:spPr>
                <a:xfrm>
                  <a:off x="3317789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24F502C-348A-4EBE-946B-63AF115291FC}"/>
                    </a:ext>
                  </a:extLst>
                </p:cNvPr>
                <p:cNvSpPr/>
                <p:nvPr/>
              </p:nvSpPr>
              <p:spPr>
                <a:xfrm>
                  <a:off x="3338387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121E071-B6D6-4286-939A-84805772E455}"/>
                    </a:ext>
                  </a:extLst>
                </p:cNvPr>
                <p:cNvSpPr/>
                <p:nvPr/>
              </p:nvSpPr>
              <p:spPr>
                <a:xfrm>
                  <a:off x="5752075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D00DE4D-6C74-4C0C-B0F4-3C35EFEB5907}"/>
                    </a:ext>
                  </a:extLst>
                </p:cNvPr>
                <p:cNvSpPr/>
                <p:nvPr/>
              </p:nvSpPr>
              <p:spPr>
                <a:xfrm>
                  <a:off x="5770611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8570EB8-2B10-403C-BB23-AE0768B07D62}"/>
                    </a:ext>
                  </a:extLst>
                </p:cNvPr>
                <p:cNvSpPr/>
                <p:nvPr/>
              </p:nvSpPr>
              <p:spPr>
                <a:xfrm>
                  <a:off x="8200785" y="2304535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20C7810-DCFB-41D7-BF1C-87BFDD36BBFF}"/>
                    </a:ext>
                  </a:extLst>
                </p:cNvPr>
                <p:cNvSpPr/>
                <p:nvPr/>
              </p:nvSpPr>
              <p:spPr>
                <a:xfrm>
                  <a:off x="8202847" y="3286896"/>
                  <a:ext cx="1120349" cy="284205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tx1"/>
                      </a:solidFill>
                    </a:rPr>
                    <a:t>Amount: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70280A8-6CE9-4B2B-8448-1D56EEACD1EA}"/>
                  </a:ext>
                </a:extLst>
              </p:cNvPr>
              <p:cNvSpPr/>
              <p:nvPr/>
            </p:nvSpPr>
            <p:spPr>
              <a:xfrm>
                <a:off x="9463240" y="1990636"/>
                <a:ext cx="926757" cy="83348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66C848-55A4-4E62-88F9-DB74B8D9DAB4}"/>
                  </a:ext>
                </a:extLst>
              </p:cNvPr>
              <p:cNvSpPr/>
              <p:nvPr/>
            </p:nvSpPr>
            <p:spPr>
              <a:xfrm>
                <a:off x="9463240" y="3003291"/>
                <a:ext cx="926757" cy="833482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F5B840D-8DA3-4684-9550-5760DCBEC468}"/>
                  </a:ext>
                </a:extLst>
              </p:cNvPr>
              <p:cNvSpPr/>
              <p:nvPr/>
            </p:nvSpPr>
            <p:spPr>
              <a:xfrm>
                <a:off x="10580500" y="2263686"/>
                <a:ext cx="1120349" cy="28420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Amount: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C841FCD-3961-481D-94E5-1A73F67DC6F7}"/>
                  </a:ext>
                </a:extLst>
              </p:cNvPr>
              <p:cNvSpPr/>
              <p:nvPr/>
            </p:nvSpPr>
            <p:spPr>
              <a:xfrm>
                <a:off x="10582562" y="3246047"/>
                <a:ext cx="1120349" cy="28420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Amount:</a:t>
                </a: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239E3E5-8B23-47B9-9C91-ED1B4CE4C0DF}"/>
                </a:ext>
              </a:extLst>
            </p:cNvPr>
            <p:cNvSpPr/>
            <p:nvPr/>
          </p:nvSpPr>
          <p:spPr>
            <a:xfrm>
              <a:off x="2209800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Phone: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184199-F24B-4065-8D8C-11ED0FE05E8C}"/>
                </a:ext>
              </a:extLst>
            </p:cNvPr>
            <p:cNvSpPr/>
            <p:nvPr/>
          </p:nvSpPr>
          <p:spPr>
            <a:xfrm>
              <a:off x="2209799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Points: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05DCF89-DA83-4543-8C66-ABBBA2CF7BD5}"/>
                </a:ext>
              </a:extLst>
            </p:cNvPr>
            <p:cNvSpPr/>
            <p:nvPr/>
          </p:nvSpPr>
          <p:spPr>
            <a:xfrm>
              <a:off x="4697627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Total Sales: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BE06436-50B4-4CCF-8121-E2D9E4548DCA}"/>
                </a:ext>
              </a:extLst>
            </p:cNvPr>
            <p:cNvSpPr/>
            <p:nvPr/>
          </p:nvSpPr>
          <p:spPr>
            <a:xfrm>
              <a:off x="4697627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Tax: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6F4872-BEC1-440C-83AF-5602815CF00A}"/>
                </a:ext>
              </a:extLst>
            </p:cNvPr>
            <p:cNvSpPr/>
            <p:nvPr/>
          </p:nvSpPr>
          <p:spPr>
            <a:xfrm>
              <a:off x="4697627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Fees: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4E98C34-29C8-44B5-9A7F-F7A05A4A8CA0}"/>
                </a:ext>
              </a:extLst>
            </p:cNvPr>
            <p:cNvSpPr/>
            <p:nvPr/>
          </p:nvSpPr>
          <p:spPr>
            <a:xfrm>
              <a:off x="4697626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Discount: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3A04031-123F-4FEE-9F66-B6E6648DC61F}"/>
                </a:ext>
              </a:extLst>
            </p:cNvPr>
            <p:cNvSpPr/>
            <p:nvPr/>
          </p:nvSpPr>
          <p:spPr>
            <a:xfrm>
              <a:off x="7185453" y="406896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Charge: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6729A9D-BAF2-4C6F-9D8A-D6056CCFC32D}"/>
                </a:ext>
              </a:extLst>
            </p:cNvPr>
            <p:cNvSpPr/>
            <p:nvPr/>
          </p:nvSpPr>
          <p:spPr>
            <a:xfrm>
              <a:off x="7185453" y="4563239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Method: CASH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C682027-C62F-47B1-93C9-89ACE77838FC}"/>
                </a:ext>
              </a:extLst>
            </p:cNvPr>
            <p:cNvSpPr/>
            <p:nvPr/>
          </p:nvSpPr>
          <p:spPr>
            <a:xfrm>
              <a:off x="7185453" y="5010272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Customer Payment: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DD9D792-D51E-460D-AB0D-E60CFE5C7F7B}"/>
                </a:ext>
              </a:extLst>
            </p:cNvPr>
            <p:cNvSpPr/>
            <p:nvPr/>
          </p:nvSpPr>
          <p:spPr>
            <a:xfrm>
              <a:off x="7185452" y="5425710"/>
              <a:ext cx="2215979" cy="284205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Change: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65A5D2-B11C-4A1F-B1D5-A641FCACEEC7}"/>
                </a:ext>
              </a:extLst>
            </p:cNvPr>
            <p:cNvSpPr/>
            <p:nvPr/>
          </p:nvSpPr>
          <p:spPr>
            <a:xfrm>
              <a:off x="9664319" y="4068969"/>
              <a:ext cx="997726" cy="164094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Signature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90EC8D-B62C-4968-A750-AB595E93082A}"/>
              </a:ext>
            </a:extLst>
          </p:cNvPr>
          <p:cNvCxnSpPr>
            <a:stCxn id="8" idx="0"/>
          </p:cNvCxnSpPr>
          <p:nvPr/>
        </p:nvCxnSpPr>
        <p:spPr>
          <a:xfrm flipV="1">
            <a:off x="4803460" y="1138437"/>
            <a:ext cx="2343011" cy="7746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3E76EC-F612-4AE0-A464-342EC566347E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7146471" y="1122098"/>
            <a:ext cx="2578354" cy="79094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7F60430-3BEE-4119-A8F3-80046A11351F}"/>
              </a:ext>
            </a:extLst>
          </p:cNvPr>
          <p:cNvSpPr txBox="1"/>
          <p:nvPr/>
        </p:nvSpPr>
        <p:spPr>
          <a:xfrm>
            <a:off x="5313499" y="694636"/>
            <a:ext cx="3563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Employee Management class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C7D65E-1870-4A21-A743-281284B3FABC}"/>
              </a:ext>
            </a:extLst>
          </p:cNvPr>
          <p:cNvCxnSpPr/>
          <p:nvPr/>
        </p:nvCxnSpPr>
        <p:spPr>
          <a:xfrm>
            <a:off x="2471780" y="2460372"/>
            <a:ext cx="0" cy="15466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CA4254-A941-40AD-822E-926DDF8F2A09}"/>
              </a:ext>
            </a:extLst>
          </p:cNvPr>
          <p:cNvSpPr txBox="1"/>
          <p:nvPr/>
        </p:nvSpPr>
        <p:spPr>
          <a:xfrm>
            <a:off x="853045" y="2921084"/>
            <a:ext cx="144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Inventory Management 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7A05767-4FC8-43E3-8893-8F0D615A0237}"/>
              </a:ext>
            </a:extLst>
          </p:cNvPr>
          <p:cNvCxnSpPr>
            <a:cxnSpLocks/>
          </p:cNvCxnSpPr>
          <p:nvPr/>
        </p:nvCxnSpPr>
        <p:spPr>
          <a:xfrm>
            <a:off x="2471780" y="4214901"/>
            <a:ext cx="0" cy="135832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F8F367-40CF-4EFA-9F74-1876CF29CF16}"/>
              </a:ext>
            </a:extLst>
          </p:cNvPr>
          <p:cNvSpPr txBox="1"/>
          <p:nvPr/>
        </p:nvSpPr>
        <p:spPr>
          <a:xfrm>
            <a:off x="853045" y="4479633"/>
            <a:ext cx="144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Customer Management class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6D2E86-6A2C-4C6D-B62E-DBC7319AD3B1}"/>
              </a:ext>
            </a:extLst>
          </p:cNvPr>
          <p:cNvCxnSpPr/>
          <p:nvPr/>
        </p:nvCxnSpPr>
        <p:spPr>
          <a:xfrm>
            <a:off x="5642054" y="6319282"/>
            <a:ext cx="393295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2F40CF-B24E-4B04-95E9-13F4B4F1FF1C}"/>
              </a:ext>
            </a:extLst>
          </p:cNvPr>
          <p:cNvSpPr txBox="1"/>
          <p:nvPr/>
        </p:nvSpPr>
        <p:spPr>
          <a:xfrm>
            <a:off x="6545261" y="6460260"/>
            <a:ext cx="2582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Sales Management class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393CE08-BFE2-4459-8746-813C3B43D72D}"/>
              </a:ext>
            </a:extLst>
          </p:cNvPr>
          <p:cNvSpPr/>
          <p:nvPr/>
        </p:nvSpPr>
        <p:spPr>
          <a:xfrm>
            <a:off x="8247388" y="5815640"/>
            <a:ext cx="2534721" cy="2400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CONFIRM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A23C94-B76E-4802-A8BE-03C3938F7039}"/>
              </a:ext>
            </a:extLst>
          </p:cNvPr>
          <p:cNvSpPr/>
          <p:nvPr/>
        </p:nvSpPr>
        <p:spPr>
          <a:xfrm>
            <a:off x="3408671" y="5810041"/>
            <a:ext cx="2576085" cy="24009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112573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61</TotalTime>
  <Words>206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Calibri</vt:lpstr>
      <vt:lpstr>Tw Cen MT</vt:lpstr>
      <vt:lpstr>Wingdings</vt:lpstr>
      <vt:lpstr>ShapesVTI</vt:lpstr>
      <vt:lpstr>Point of Sales App</vt:lpstr>
      <vt:lpstr>Overview</vt:lpstr>
      <vt:lpstr>Program Language</vt:lpstr>
      <vt:lpstr>Graphical User Interface</vt:lpstr>
      <vt:lpstr>4 Main Classes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of Sale App</dc:title>
  <dc:creator>xuanmai.tran2-W212545719</dc:creator>
  <cp:lastModifiedBy>xuanmai.tran2-W212545719</cp:lastModifiedBy>
  <cp:revision>17</cp:revision>
  <dcterms:created xsi:type="dcterms:W3CDTF">2022-02-28T02:07:22Z</dcterms:created>
  <dcterms:modified xsi:type="dcterms:W3CDTF">2022-02-28T04:15:27Z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