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ejaVu Sans" panose="020B0603030804020204" pitchFamily="34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ejaVu Sans" panose="020B0603030804020204" pitchFamily="34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ejaVu Sans" panose="020B0603030804020204" pitchFamily="34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ejaVu Sans" panose="020B0603030804020204" pitchFamily="34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ejaVu Sans" panose="020B0603030804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ejaVu Sans" panose="020B0603030804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ejaVu Sans" panose="020B0603030804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ejaVu Sans" panose="020B0603030804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ejaVu Sans" panose="020B06030308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F4EAF-C0A8-413C-9AB9-6FFAACF2C213}" v="32" dt="2021-03-22T12:46:16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686" y="-18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Cattaneo" userId="c9ba5d45-9b2e-4a04-9f14-f076d21382b2" providerId="ADAL" clId="{E74FED97-2986-484A-9F5C-1F4BA3E6F6BF}"/>
    <pc:docChg chg="undo custSel modSld">
      <pc:chgData name="Kevin Cattaneo" userId="c9ba5d45-9b2e-4a04-9f14-f076d21382b2" providerId="ADAL" clId="{E74FED97-2986-484A-9F5C-1F4BA3E6F6BF}" dt="2021-03-11T21:16:39.361" v="168"/>
      <pc:docMkLst>
        <pc:docMk/>
      </pc:docMkLst>
      <pc:sldChg chg="modSp mod">
        <pc:chgData name="Kevin Cattaneo" userId="c9ba5d45-9b2e-4a04-9f14-f076d21382b2" providerId="ADAL" clId="{E74FED97-2986-484A-9F5C-1F4BA3E6F6BF}" dt="2021-03-11T21:13:04.922" v="162" actId="20577"/>
        <pc:sldMkLst>
          <pc:docMk/>
          <pc:sldMk cId="0" sldId="278"/>
        </pc:sldMkLst>
        <pc:graphicFrameChg chg="modGraphic">
          <ac:chgData name="Kevin Cattaneo" userId="c9ba5d45-9b2e-4a04-9f14-f076d21382b2" providerId="ADAL" clId="{E74FED97-2986-484A-9F5C-1F4BA3E6F6BF}" dt="2021-03-11T21:13:04.922" v="162" actId="20577"/>
          <ac:graphicFrameMkLst>
            <pc:docMk/>
            <pc:sldMk cId="0" sldId="278"/>
            <ac:graphicFrameMk id="25603" creationId="{08775151-9586-42E3-B4FE-064B8105CD1C}"/>
          </ac:graphicFrameMkLst>
        </pc:graphicFrameChg>
      </pc:sldChg>
      <pc:sldChg chg="modSp mod">
        <pc:chgData name="Kevin Cattaneo" userId="c9ba5d45-9b2e-4a04-9f14-f076d21382b2" providerId="ADAL" clId="{E74FED97-2986-484A-9F5C-1F4BA3E6F6BF}" dt="2021-03-11T21:13:08.773" v="164" actId="20577"/>
        <pc:sldMkLst>
          <pc:docMk/>
          <pc:sldMk cId="0" sldId="279"/>
        </pc:sldMkLst>
        <pc:graphicFrameChg chg="mod modGraphic">
          <ac:chgData name="Kevin Cattaneo" userId="c9ba5d45-9b2e-4a04-9f14-f076d21382b2" providerId="ADAL" clId="{E74FED97-2986-484A-9F5C-1F4BA3E6F6BF}" dt="2021-03-11T21:13:08.773" v="164" actId="20577"/>
          <ac:graphicFrameMkLst>
            <pc:docMk/>
            <pc:sldMk cId="0" sldId="279"/>
            <ac:graphicFrameMk id="26627" creationId="{59BCAE53-814B-4080-AA22-5694DD85E76D}"/>
          </ac:graphicFrameMkLst>
        </pc:graphicFrameChg>
      </pc:sldChg>
      <pc:sldChg chg="modSp mod">
        <pc:chgData name="Kevin Cattaneo" userId="c9ba5d45-9b2e-4a04-9f14-f076d21382b2" providerId="ADAL" clId="{E74FED97-2986-484A-9F5C-1F4BA3E6F6BF}" dt="2021-03-11T21:13:12.830" v="166" actId="20577"/>
        <pc:sldMkLst>
          <pc:docMk/>
          <pc:sldMk cId="0" sldId="280"/>
        </pc:sldMkLst>
        <pc:graphicFrameChg chg="modGraphic">
          <ac:chgData name="Kevin Cattaneo" userId="c9ba5d45-9b2e-4a04-9f14-f076d21382b2" providerId="ADAL" clId="{E74FED97-2986-484A-9F5C-1F4BA3E6F6BF}" dt="2021-03-11T21:13:12.830" v="166" actId="20577"/>
          <ac:graphicFrameMkLst>
            <pc:docMk/>
            <pc:sldMk cId="0" sldId="280"/>
            <ac:graphicFrameMk id="27651" creationId="{B7A81E9F-DEE6-4C31-965D-4A5423F687D6}"/>
          </ac:graphicFrameMkLst>
        </pc:graphicFrameChg>
      </pc:sldChg>
      <pc:sldChg chg="modSp">
        <pc:chgData name="Kevin Cattaneo" userId="c9ba5d45-9b2e-4a04-9f14-f076d21382b2" providerId="ADAL" clId="{E74FED97-2986-484A-9F5C-1F4BA3E6F6BF}" dt="2021-03-11T21:13:21.983" v="167"/>
        <pc:sldMkLst>
          <pc:docMk/>
          <pc:sldMk cId="0" sldId="281"/>
        </pc:sldMkLst>
        <pc:graphicFrameChg chg="mod">
          <ac:chgData name="Kevin Cattaneo" userId="c9ba5d45-9b2e-4a04-9f14-f076d21382b2" providerId="ADAL" clId="{E74FED97-2986-484A-9F5C-1F4BA3E6F6BF}" dt="2021-03-11T21:13:21.983" v="167"/>
          <ac:graphicFrameMkLst>
            <pc:docMk/>
            <pc:sldMk cId="0" sldId="281"/>
            <ac:graphicFrameMk id="28675" creationId="{37B9300B-F20A-449C-9111-EC49D4C62D5C}"/>
          </ac:graphicFrameMkLst>
        </pc:graphicFrameChg>
      </pc:sldChg>
      <pc:sldChg chg="modSp">
        <pc:chgData name="Kevin Cattaneo" userId="c9ba5d45-9b2e-4a04-9f14-f076d21382b2" providerId="ADAL" clId="{E74FED97-2986-484A-9F5C-1F4BA3E6F6BF}" dt="2021-03-11T21:16:39.361" v="168"/>
        <pc:sldMkLst>
          <pc:docMk/>
          <pc:sldMk cId="0" sldId="282"/>
        </pc:sldMkLst>
        <pc:graphicFrameChg chg="mod">
          <ac:chgData name="Kevin Cattaneo" userId="c9ba5d45-9b2e-4a04-9f14-f076d21382b2" providerId="ADAL" clId="{E74FED97-2986-484A-9F5C-1F4BA3E6F6BF}" dt="2021-03-11T21:16:39.361" v="168"/>
          <ac:graphicFrameMkLst>
            <pc:docMk/>
            <pc:sldMk cId="0" sldId="282"/>
            <ac:graphicFrameMk id="29699" creationId="{97396BE7-CBD7-4F3D-B6B2-B1561A40F712}"/>
          </ac:graphicFrameMkLst>
        </pc:graphicFrameChg>
      </pc:sldChg>
    </pc:docChg>
  </pc:docChgLst>
  <pc:docChgLst>
    <pc:chgData name="Kevin Cattaneo" userId="c9ba5d45-9b2e-4a04-9f14-f076d21382b2" providerId="ADAL" clId="{93DF4EAF-C0A8-413C-9AB9-6FFAACF2C213}"/>
    <pc:docChg chg="undo custSel modSld">
      <pc:chgData name="Kevin Cattaneo" userId="c9ba5d45-9b2e-4a04-9f14-f076d21382b2" providerId="ADAL" clId="{93DF4EAF-C0A8-413C-9AB9-6FFAACF2C213}" dt="2021-03-22T12:56:49.379" v="1967" actId="255"/>
      <pc:docMkLst>
        <pc:docMk/>
      </pc:docMkLst>
      <pc:sldChg chg="modSp mod">
        <pc:chgData name="Kevin Cattaneo" userId="c9ba5d45-9b2e-4a04-9f14-f076d21382b2" providerId="ADAL" clId="{93DF4EAF-C0A8-413C-9AB9-6FFAACF2C213}" dt="2021-03-11T21:41:20.281" v="22" actId="20577"/>
        <pc:sldMkLst>
          <pc:docMk/>
          <pc:sldMk cId="0" sldId="269"/>
        </pc:sldMkLst>
        <pc:graphicFrameChg chg="modGraphic">
          <ac:chgData name="Kevin Cattaneo" userId="c9ba5d45-9b2e-4a04-9f14-f076d21382b2" providerId="ADAL" clId="{93DF4EAF-C0A8-413C-9AB9-6FFAACF2C213}" dt="2021-03-11T21:41:20.281" v="22" actId="20577"/>
          <ac:graphicFrameMkLst>
            <pc:docMk/>
            <pc:sldMk cId="0" sldId="269"/>
            <ac:graphicFrameMk id="16387" creationId="{C8603BCF-6618-42ED-8BFA-AAAD1BC21EC3}"/>
          </ac:graphicFrameMkLst>
        </pc:graphicFrameChg>
      </pc:sldChg>
      <pc:sldChg chg="modSp mod">
        <pc:chgData name="Kevin Cattaneo" userId="c9ba5d45-9b2e-4a04-9f14-f076d21382b2" providerId="ADAL" clId="{93DF4EAF-C0A8-413C-9AB9-6FFAACF2C213}" dt="2021-03-11T21:45:45.087" v="150" actId="20577"/>
        <pc:sldMkLst>
          <pc:docMk/>
          <pc:sldMk cId="0" sldId="270"/>
        </pc:sldMkLst>
        <pc:graphicFrameChg chg="modGraphic">
          <ac:chgData name="Kevin Cattaneo" userId="c9ba5d45-9b2e-4a04-9f14-f076d21382b2" providerId="ADAL" clId="{93DF4EAF-C0A8-413C-9AB9-6FFAACF2C213}" dt="2021-03-11T21:45:45.087" v="150" actId="20577"/>
          <ac:graphicFrameMkLst>
            <pc:docMk/>
            <pc:sldMk cId="0" sldId="270"/>
            <ac:graphicFrameMk id="17411" creationId="{14E2BB0F-C312-416E-8BD2-FAA60FD20A94}"/>
          </ac:graphicFrameMkLst>
        </pc:graphicFrameChg>
      </pc:sldChg>
      <pc:sldChg chg="modSp mod">
        <pc:chgData name="Kevin Cattaneo" userId="c9ba5d45-9b2e-4a04-9f14-f076d21382b2" providerId="ADAL" clId="{93DF4EAF-C0A8-413C-9AB9-6FFAACF2C213}" dt="2021-03-16T13:07:45.283" v="307" actId="20577"/>
        <pc:sldMkLst>
          <pc:docMk/>
          <pc:sldMk cId="0" sldId="271"/>
        </pc:sldMkLst>
        <pc:graphicFrameChg chg="mod modGraphic">
          <ac:chgData name="Kevin Cattaneo" userId="c9ba5d45-9b2e-4a04-9f14-f076d21382b2" providerId="ADAL" clId="{93DF4EAF-C0A8-413C-9AB9-6FFAACF2C213}" dt="2021-03-16T13:07:45.283" v="307" actId="20577"/>
          <ac:graphicFrameMkLst>
            <pc:docMk/>
            <pc:sldMk cId="0" sldId="271"/>
            <ac:graphicFrameMk id="18434" creationId="{6D4905E2-8E13-4E63-A35F-87840063C59A}"/>
          </ac:graphicFrameMkLst>
        </pc:graphicFrameChg>
      </pc:sldChg>
      <pc:sldChg chg="modSp mod">
        <pc:chgData name="Kevin Cattaneo" userId="c9ba5d45-9b2e-4a04-9f14-f076d21382b2" providerId="ADAL" clId="{93DF4EAF-C0A8-413C-9AB9-6FFAACF2C213}" dt="2021-03-16T13:18:41.634" v="324" actId="20577"/>
        <pc:sldMkLst>
          <pc:docMk/>
          <pc:sldMk cId="0" sldId="274"/>
        </pc:sldMkLst>
        <pc:graphicFrameChg chg="modGraphic">
          <ac:chgData name="Kevin Cattaneo" userId="c9ba5d45-9b2e-4a04-9f14-f076d21382b2" providerId="ADAL" clId="{93DF4EAF-C0A8-413C-9AB9-6FFAACF2C213}" dt="2021-03-16T13:18:41.634" v="324" actId="20577"/>
          <ac:graphicFrameMkLst>
            <pc:docMk/>
            <pc:sldMk cId="0" sldId="274"/>
            <ac:graphicFrameMk id="21507" creationId="{2A99B3B6-1F72-4E88-B8B2-D61CF1193EF4}"/>
          </ac:graphicFrameMkLst>
        </pc:graphicFrameChg>
      </pc:sldChg>
      <pc:sldChg chg="modSp mod">
        <pc:chgData name="Kevin Cattaneo" userId="c9ba5d45-9b2e-4a04-9f14-f076d21382b2" providerId="ADAL" clId="{93DF4EAF-C0A8-413C-9AB9-6FFAACF2C213}" dt="2021-03-22T12:32:11.568" v="1545" actId="255"/>
        <pc:sldMkLst>
          <pc:docMk/>
          <pc:sldMk cId="0" sldId="278"/>
        </pc:sldMkLst>
        <pc:graphicFrameChg chg="mod modGraphic">
          <ac:chgData name="Kevin Cattaneo" userId="c9ba5d45-9b2e-4a04-9f14-f076d21382b2" providerId="ADAL" clId="{93DF4EAF-C0A8-413C-9AB9-6FFAACF2C213}" dt="2021-03-22T12:32:11.568" v="1545" actId="255"/>
          <ac:graphicFrameMkLst>
            <pc:docMk/>
            <pc:sldMk cId="0" sldId="278"/>
            <ac:graphicFrameMk id="25603" creationId="{08775151-9586-42E3-B4FE-064B8105CD1C}"/>
          </ac:graphicFrameMkLst>
        </pc:graphicFrameChg>
      </pc:sldChg>
      <pc:sldChg chg="modSp mod">
        <pc:chgData name="Kevin Cattaneo" userId="c9ba5d45-9b2e-4a04-9f14-f076d21382b2" providerId="ADAL" clId="{93DF4EAF-C0A8-413C-9AB9-6FFAACF2C213}" dt="2021-03-22T12:35:16.883" v="1561" actId="20577"/>
        <pc:sldMkLst>
          <pc:docMk/>
          <pc:sldMk cId="0" sldId="279"/>
        </pc:sldMkLst>
        <pc:graphicFrameChg chg="mod modGraphic">
          <ac:chgData name="Kevin Cattaneo" userId="c9ba5d45-9b2e-4a04-9f14-f076d21382b2" providerId="ADAL" clId="{93DF4EAF-C0A8-413C-9AB9-6FFAACF2C213}" dt="2021-03-22T12:35:16.883" v="1561" actId="20577"/>
          <ac:graphicFrameMkLst>
            <pc:docMk/>
            <pc:sldMk cId="0" sldId="279"/>
            <ac:graphicFrameMk id="26627" creationId="{59BCAE53-814B-4080-AA22-5694DD85E76D}"/>
          </ac:graphicFrameMkLst>
        </pc:graphicFrameChg>
      </pc:sldChg>
      <pc:sldChg chg="modSp mod">
        <pc:chgData name="Kevin Cattaneo" userId="c9ba5d45-9b2e-4a04-9f14-f076d21382b2" providerId="ADAL" clId="{93DF4EAF-C0A8-413C-9AB9-6FFAACF2C213}" dt="2021-03-22T12:36:48.665" v="1663" actId="20577"/>
        <pc:sldMkLst>
          <pc:docMk/>
          <pc:sldMk cId="0" sldId="280"/>
        </pc:sldMkLst>
        <pc:graphicFrameChg chg="mod modGraphic">
          <ac:chgData name="Kevin Cattaneo" userId="c9ba5d45-9b2e-4a04-9f14-f076d21382b2" providerId="ADAL" clId="{93DF4EAF-C0A8-413C-9AB9-6FFAACF2C213}" dt="2021-03-22T12:36:48.665" v="1663" actId="20577"/>
          <ac:graphicFrameMkLst>
            <pc:docMk/>
            <pc:sldMk cId="0" sldId="280"/>
            <ac:graphicFrameMk id="27651" creationId="{B7A81E9F-DEE6-4C31-965D-4A5423F687D6}"/>
          </ac:graphicFrameMkLst>
        </pc:graphicFrameChg>
      </pc:sldChg>
      <pc:sldChg chg="modSp mod">
        <pc:chgData name="Kevin Cattaneo" userId="c9ba5d45-9b2e-4a04-9f14-f076d21382b2" providerId="ADAL" clId="{93DF4EAF-C0A8-413C-9AB9-6FFAACF2C213}" dt="2021-03-22T12:50:10.843" v="1822" actId="20577"/>
        <pc:sldMkLst>
          <pc:docMk/>
          <pc:sldMk cId="0" sldId="281"/>
        </pc:sldMkLst>
        <pc:graphicFrameChg chg="mod modGraphic">
          <ac:chgData name="Kevin Cattaneo" userId="c9ba5d45-9b2e-4a04-9f14-f076d21382b2" providerId="ADAL" clId="{93DF4EAF-C0A8-413C-9AB9-6FFAACF2C213}" dt="2021-03-22T12:50:10.843" v="1822" actId="20577"/>
          <ac:graphicFrameMkLst>
            <pc:docMk/>
            <pc:sldMk cId="0" sldId="281"/>
            <ac:graphicFrameMk id="28675" creationId="{37B9300B-F20A-449C-9111-EC49D4C62D5C}"/>
          </ac:graphicFrameMkLst>
        </pc:graphicFrameChg>
      </pc:sldChg>
      <pc:sldChg chg="modSp mod">
        <pc:chgData name="Kevin Cattaneo" userId="c9ba5d45-9b2e-4a04-9f14-f076d21382b2" providerId="ADAL" clId="{93DF4EAF-C0A8-413C-9AB9-6FFAACF2C213}" dt="2021-03-22T12:56:49.379" v="1967" actId="255"/>
        <pc:sldMkLst>
          <pc:docMk/>
          <pc:sldMk cId="0" sldId="282"/>
        </pc:sldMkLst>
        <pc:graphicFrameChg chg="mod modGraphic">
          <ac:chgData name="Kevin Cattaneo" userId="c9ba5d45-9b2e-4a04-9f14-f076d21382b2" providerId="ADAL" clId="{93DF4EAF-C0A8-413C-9AB9-6FFAACF2C213}" dt="2021-03-22T12:56:49.379" v="1967" actId="255"/>
          <ac:graphicFrameMkLst>
            <pc:docMk/>
            <pc:sldMk cId="0" sldId="282"/>
            <ac:graphicFrameMk id="29699" creationId="{97396BE7-CBD7-4F3D-B6B2-B1561A40F71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7734A923-7967-49B1-BE8C-1AD05429542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B730071C-BB21-4769-BE41-E076E1EBA3C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altLang="it-IT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BF332A4-2E3D-4487-81E1-1E1C1646FE7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E04A657-0702-414B-989F-DE20192E699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it-I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D55950D-7280-431D-B342-DF66A153565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it-I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506048EB-02B6-4021-8139-F55B0559DD5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25F6BFBD-8AF5-4E7C-A9B0-4119A7C2CCC3}" type="slidenum">
              <a:rPr lang="en-US" altLang="it-IT"/>
              <a:pPr/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C1D938-DDD2-4A11-9965-BEF11524770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9EE27A-C08F-423C-8501-FDE546759F17}" type="slidenum">
              <a:rPr lang="en-US" altLang="it-IT"/>
              <a:pPr/>
              <a:t>1</a:t>
            </a:fld>
            <a:endParaRPr lang="en-US" altLang="it-IT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FB346A29-DCB0-4916-82A0-67619D45DF1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11A4808-B999-476F-9F9A-AF9E62FE40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BEC0D2-3C49-4A23-B029-C4E9679496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15A228-9E6C-420C-B726-4A3FAB8A07EB}" type="slidenum">
              <a:rPr lang="en-US" altLang="it-IT"/>
              <a:pPr/>
              <a:t>10</a:t>
            </a:fld>
            <a:endParaRPr lang="en-US" altLang="it-IT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27F064EF-E8E2-444C-99CB-ED840A24E0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0CD83794-31D6-4748-9AD4-9B8A38C269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9987CB-6A15-4543-B82B-FFA60297281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608A7F-B7C7-4C00-B7E4-D7DBD4064F16}" type="slidenum">
              <a:rPr lang="en-US" altLang="it-IT"/>
              <a:pPr/>
              <a:t>11</a:t>
            </a:fld>
            <a:endParaRPr lang="en-US" altLang="it-IT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96DE3B1C-045F-4C11-BD9C-4937CCAD903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B2E82F90-ABB2-4D2A-8E8D-70CE2041D3D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AB94C8-F49D-4869-9DD5-D3D120E1777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42B7A0-AC4D-4DF9-9467-057EA6BD7633}" type="slidenum">
              <a:rPr lang="en-US" altLang="it-IT"/>
              <a:pPr/>
              <a:t>12</a:t>
            </a:fld>
            <a:endParaRPr lang="en-US" altLang="it-IT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160CD968-A8EF-4F57-B8C8-5053564A27E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19CC4FBC-C1DA-42F8-BE17-5BD22D146EB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A83D32-B40C-45B9-8683-CB7E38A2AA9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FBB1C7-23D8-4045-8A62-F1B0B67D1A35}" type="slidenum">
              <a:rPr lang="en-US" altLang="it-IT"/>
              <a:pPr/>
              <a:t>13</a:t>
            </a:fld>
            <a:endParaRPr lang="en-US" altLang="it-IT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813849DC-F8E7-48CF-B7D2-0F6592088AE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B2940AF9-CCA2-4CE9-A26C-A8A870F8464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29D00-2875-4357-AA69-FEEE3DE00F3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BF7426-AB02-4720-B314-206D56AA2987}" type="slidenum">
              <a:rPr lang="en-US" altLang="it-IT"/>
              <a:pPr/>
              <a:t>14</a:t>
            </a:fld>
            <a:endParaRPr lang="en-US" altLang="it-IT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8DDD76B6-798E-4BDF-BEA0-62BC5AC2157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E262F309-F960-4FB4-A557-590DD02B9AB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4CB2AD-4858-44C1-A34F-8A051A8FBB8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EEFD63-3943-4AE1-A73B-A0D229C8B44A}" type="slidenum">
              <a:rPr lang="en-US" altLang="it-IT"/>
              <a:pPr/>
              <a:t>15</a:t>
            </a:fld>
            <a:endParaRPr lang="en-US" altLang="it-IT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768C71F4-334A-4305-A90B-109E24D47F5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E36C1E3C-999C-4A12-A139-C54CC02C01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6B540E-B727-479D-86D2-7CDB393ED09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7D9566-49D6-4FEB-AA93-17CAA795C381}" type="slidenum">
              <a:rPr lang="en-US" altLang="it-IT"/>
              <a:pPr/>
              <a:t>16</a:t>
            </a:fld>
            <a:endParaRPr lang="en-US" altLang="it-IT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A32ADF3C-05FC-4D12-A24E-D37BEEB0CE9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B90C3D6-CE3E-4099-8CDA-2829640257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4D436F-4788-490A-B36D-C135BEEBB70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9C5DA5-8E8F-402D-A1D5-2E2C41359203}" type="slidenum">
              <a:rPr lang="en-US" altLang="it-IT"/>
              <a:pPr/>
              <a:t>17</a:t>
            </a:fld>
            <a:endParaRPr lang="en-US" altLang="it-IT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DA302A48-C371-4142-9BA9-B21013A937A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FABD0540-C13A-40B5-A22E-4424A50479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D844FB-C33E-4CCE-AB36-17A5A9CAC4B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3FDE4B-0847-48DA-B2CC-D778C14310FD}" type="slidenum">
              <a:rPr lang="en-US" altLang="it-IT"/>
              <a:pPr/>
              <a:t>18</a:t>
            </a:fld>
            <a:endParaRPr lang="en-US" altLang="it-IT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B286E948-B7C4-4484-88AE-09CEB78B361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267725F7-2FFF-4C5B-B5C0-9CBD8C6A741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6F5566-28A7-45F0-AA36-3B9CA916FC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676302-E6E2-4669-B763-52BD02BE24AA}" type="slidenum">
              <a:rPr lang="en-US" altLang="it-IT"/>
              <a:pPr/>
              <a:t>19</a:t>
            </a:fld>
            <a:endParaRPr lang="en-US" altLang="it-IT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8DFFAE33-4416-4B85-8178-E31FC00011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11B03AF-12A2-4E66-899A-65B875F37D1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D6A606-BF76-454E-A2E9-329611D1705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8A60B8-6825-4DB8-8221-9E4C50CBDCB6}" type="slidenum">
              <a:rPr lang="en-US" altLang="it-IT"/>
              <a:pPr/>
              <a:t>2</a:t>
            </a:fld>
            <a:endParaRPr lang="en-US" altLang="it-IT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B7962FA9-35CC-447A-ACC3-C3E09F510CD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FB56770C-9744-4096-A831-95D3F7A7C0A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BA6D85-EA75-47B4-B49A-0929D25CD8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DE3FF2-92CF-4649-83D3-66C2E569D3CA}" type="slidenum">
              <a:rPr lang="en-US" altLang="it-IT"/>
              <a:pPr/>
              <a:t>20</a:t>
            </a:fld>
            <a:endParaRPr lang="en-US" altLang="it-IT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7BE7D002-5273-4847-B274-E7DD85BCBC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B7A2BCFD-BDC9-4445-845E-0CDDF9283A4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83A00A-EBA6-44FC-8895-118BD01F355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59F02C-6399-41C5-B9AD-9CE6E8221AD3}" type="slidenum">
              <a:rPr lang="en-US" altLang="it-IT"/>
              <a:pPr/>
              <a:t>21</a:t>
            </a:fld>
            <a:endParaRPr lang="en-US" altLang="it-IT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4E1F2F0F-ABB2-411F-B632-25F4826B610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3AAB0C3E-5F0A-4F63-B143-F32EC2A85B0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8ED16E-7D1C-4976-B4F4-3AC55BB5507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1E962B-FE8C-4228-8478-79C1B409E126}" type="slidenum">
              <a:rPr lang="en-US" altLang="it-IT"/>
              <a:pPr/>
              <a:t>22</a:t>
            </a:fld>
            <a:endParaRPr lang="en-US" altLang="it-IT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C601FD65-CDA8-44B0-A26E-B3E4169A8E2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18050B7D-CDFD-4DE5-8658-654655566C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5B4DE5-7DB9-4E5C-8202-975AFCC8625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6C388A-77BB-43A7-ACAC-E563A786FB62}" type="slidenum">
              <a:rPr lang="en-US" altLang="it-IT"/>
              <a:pPr/>
              <a:t>23</a:t>
            </a:fld>
            <a:endParaRPr lang="en-US" altLang="it-IT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CD608021-8B36-4999-8F36-97FEF6E7E44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92D9B0B-A170-44CD-A81C-E5D6F7188C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AED4E4-3CF7-4108-B4C4-2A7809A2F90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44E4BA-B4E7-404E-9AA4-1852B7304F54}" type="slidenum">
              <a:rPr lang="en-US" altLang="it-IT"/>
              <a:pPr/>
              <a:t>24</a:t>
            </a:fld>
            <a:endParaRPr lang="en-US" altLang="it-IT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4EE435A9-A1BB-46F2-8A57-EED2C2148F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661E2C3B-2DF3-4E6B-973F-BC26DF67FBF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C39B58-7BF6-4CC7-892F-7FC3156BC86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F7E41D-DF51-4556-B808-DBC1C23AE7CD}" type="slidenum">
              <a:rPr lang="en-US" altLang="it-IT"/>
              <a:pPr/>
              <a:t>25</a:t>
            </a:fld>
            <a:endParaRPr lang="en-US" altLang="it-IT"/>
          </a:p>
        </p:txBody>
      </p:sp>
      <p:sp>
        <p:nvSpPr>
          <p:cNvPr id="55297" name="Rectangle 1">
            <a:extLst>
              <a:ext uri="{FF2B5EF4-FFF2-40B4-BE49-F238E27FC236}">
                <a16:creationId xmlns:a16="http://schemas.microsoft.com/office/drawing/2014/main" id="{87E57E22-042E-4AC9-A9E1-5B96A63EB14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C1637B6-6E42-4BDE-B20F-9D40FDDE88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FA50BD-6CC1-4BD7-B2DE-F4E17F6642E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2E404C-FFB1-461C-BE00-64476382D1F8}" type="slidenum">
              <a:rPr lang="en-US" altLang="it-IT"/>
              <a:pPr/>
              <a:t>26</a:t>
            </a:fld>
            <a:endParaRPr lang="en-US" altLang="it-IT"/>
          </a:p>
        </p:txBody>
      </p:sp>
      <p:sp>
        <p:nvSpPr>
          <p:cNvPr id="56321" name="Rectangle 1">
            <a:extLst>
              <a:ext uri="{FF2B5EF4-FFF2-40B4-BE49-F238E27FC236}">
                <a16:creationId xmlns:a16="http://schemas.microsoft.com/office/drawing/2014/main" id="{C33A3B7A-7F14-4728-AE45-7D6718E0C07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297535F1-BECC-4412-8268-8378CFB060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03926D-3B05-4750-B5CE-97ADF50AC32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8E8913-97E5-4A33-9C72-79CB62F06BB7}" type="slidenum">
              <a:rPr lang="en-US" altLang="it-IT"/>
              <a:pPr/>
              <a:t>27</a:t>
            </a:fld>
            <a:endParaRPr lang="en-US" altLang="it-IT"/>
          </a:p>
        </p:txBody>
      </p:sp>
      <p:sp>
        <p:nvSpPr>
          <p:cNvPr id="57345" name="Rectangle 1">
            <a:extLst>
              <a:ext uri="{FF2B5EF4-FFF2-40B4-BE49-F238E27FC236}">
                <a16:creationId xmlns:a16="http://schemas.microsoft.com/office/drawing/2014/main" id="{883B7C50-7C81-463C-BC84-6B0266B751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96583F16-EB70-41EA-9796-67B9A1DFFBF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9D74F7-6B7F-44AF-A73A-7F8823163D3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E0C3D2-F520-452B-99FE-3BE9409B53D1}" type="slidenum">
              <a:rPr lang="en-US" altLang="it-IT"/>
              <a:pPr/>
              <a:t>3</a:t>
            </a:fld>
            <a:endParaRPr lang="en-US" altLang="it-IT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E84D1348-92DE-434C-8ABD-327901AE3DC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96DD701-1ACD-4736-AB33-FF6517335FA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48150D-52A8-46FE-8E8B-6169470209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0BC225-28D7-43B8-87BB-D7C9EF8732EB}" type="slidenum">
              <a:rPr lang="en-US" altLang="it-IT"/>
              <a:pPr/>
              <a:t>4</a:t>
            </a:fld>
            <a:endParaRPr lang="en-US" altLang="it-IT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10F214CF-C052-4EEE-898E-5EA81E8E8F4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B2119CE9-5256-4EA4-B84D-D26AEB3EB5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93CC17-D1DA-4C13-B461-D47E5FBDE14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A74D9C-3555-4670-B0EC-AC0AE0D8E7CC}" type="slidenum">
              <a:rPr lang="en-US" altLang="it-IT"/>
              <a:pPr/>
              <a:t>5</a:t>
            </a:fld>
            <a:endParaRPr lang="en-US" altLang="it-IT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268A3383-DEA7-4126-B7F4-B86EC05F39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57AB2A7-83F7-4F99-85EC-1AEBB60B62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298B54-2D16-40CD-BD87-50FBF49F656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B30247-7953-48E4-BF8F-4AF3FD1CAC7F}" type="slidenum">
              <a:rPr lang="en-US" altLang="it-IT"/>
              <a:pPr/>
              <a:t>6</a:t>
            </a:fld>
            <a:endParaRPr lang="en-US" altLang="it-IT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7AC8B684-D2CB-47EC-B5B6-CAE4991716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EC219DCB-7B5E-40EE-B2CA-0D353AEF5E6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22A67A-2FFD-490F-8E35-90DEB049D8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1CB476-5860-4EB3-BE60-0C454CD8AF9C}" type="slidenum">
              <a:rPr lang="en-US" altLang="it-IT"/>
              <a:pPr/>
              <a:t>7</a:t>
            </a:fld>
            <a:endParaRPr lang="en-US" altLang="it-IT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417670AB-2517-46E0-950E-68FACE0913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B01376B6-3023-4924-9583-38F9BAEB878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4410D1-B85A-4AF1-902E-15F2C14596B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0C98A5-9E7E-4D7E-9DD5-5BDBE2DA1F59}" type="slidenum">
              <a:rPr lang="en-US" altLang="it-IT"/>
              <a:pPr/>
              <a:t>8</a:t>
            </a:fld>
            <a:endParaRPr lang="en-US" altLang="it-IT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BC25F683-B04A-4D97-ADC2-651287995C4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FF94B25C-9D16-4474-A986-6CFF04ABF61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BD529D-1765-44C0-B453-54D5E888E04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D8555B-8712-4A78-A8D8-C9AED5028F3E}" type="slidenum">
              <a:rPr lang="en-US" altLang="it-IT"/>
              <a:pPr/>
              <a:t>9</a:t>
            </a:fld>
            <a:endParaRPr lang="en-US" altLang="it-IT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FFF9F430-21FC-4062-92EE-D6CEE81DC50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97082A6-0AD8-435C-BA6D-48DD0C4D198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C5BB9-43F2-461E-8746-40B93E4AF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1627C6-005C-4E99-93D8-797297CF5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08F3BD-51B6-46C6-9F5C-F63776202E1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3540FD-136B-4B63-BCEF-4E1E6CEE2BA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1CF4B1-DB07-4FF7-B591-E7ADE0899B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03BE475-CDDC-4256-B24B-F1886451F83D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6553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8F929-347E-4D39-9C6A-06E1F4BE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A26CA9-1546-4BF8-ABF3-781F6EEBF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731DC9-5FDA-417F-8290-870883C89FE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0AF195-4C96-411F-B20F-D35144E78A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1E2D7F-B066-45D8-BBE3-B956D42E8A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037F2B6-FF9E-4032-A230-90E33D82AAA6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1804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3F208CD-D630-4D78-BB25-4CA441460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9213277-A113-4CE3-9C1F-98E0E47E4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F2A783-0C22-44C1-ACD6-CF1C361789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8E1C0B-7866-4587-A088-3605A85B20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B1C8D8-BAD4-4CFB-8C0C-75E62289A9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90CB0FA-87C4-4722-97B9-7BEEB2DBAB8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22324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35500-671F-4811-8AD2-911C7EC6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EA3CA7-C17B-4C79-8B51-89840B5C0BF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ADC321-6F29-4F9C-9A41-D3BC2AAA0A0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A06D9A-7AE7-412D-B117-831EC3113C4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DAF6ED69-02D6-42B6-8F32-A0C4E5482B93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4294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B0253-9CDB-4904-B2AC-33BCEDA2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13AA18-7E38-429E-924A-40BE928C3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556E26-1005-4582-9AAC-F861D792DA0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612C9C-08B5-41CC-8946-9D86F41EC8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545E6F-F190-43C8-B24B-FD3EC6E78D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6C020F8-68F0-460E-8F97-1AAB48575CD9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79362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66C8C7-34EC-4184-9318-E515D9D0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64AE83-FF67-424D-AFE2-1AC402F2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83B92C-AF5C-4A6E-8503-4857FB3574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688E2F-D530-46FB-AF76-E3F743ACAF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2E9B81-E9B8-4A68-8021-7178EEEC1C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F10BE72-CA65-4D2F-89B0-CD9299E25E34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0070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9E5F66-3E83-4615-A46A-6D78643A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F4649E-25AB-45A8-AA5D-BF6FA1FCE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977064-1CF4-4526-9489-C38F24E23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F4F31B-B81E-4336-89FE-061BAB41E21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48C305-5A0B-4329-85DC-33F04A5E57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1456E9-3D76-4575-95BC-ADE03EE16B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6B5F27E-9C37-479F-B458-900BD7CA574C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28087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5D9DA8-395B-46B0-9ED1-F294FF5D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66A083-7BC9-4B7B-A985-BFFF42A6A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59DF0A-7BD8-4683-8849-E572B9B53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ABE3218-A800-408C-A280-AC00ADC16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8AC2DFB-43CE-41E0-855D-F58A658EF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DDDF8E-C1EA-4A9C-9A97-9A01D83830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53DDD3-761C-42E8-9075-4AA79513EF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C1A9C6-E36C-4844-BC55-FC910FD87B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9066085-0EE7-43F1-B7CF-1F4584C59D03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91317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F57B0D-2353-43B7-8B58-E998650B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E537A82-F90C-4948-B037-49DD8A48827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9FF5F93-6D92-4F8E-A016-A0EFAF6CB0F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C7DD2D-E323-4715-A903-A5EFB45BA1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20BD924-3657-48AD-98C1-C8C9871F5587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08010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E2DA689-136D-428D-962E-9C32226A9C2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9142DDC-5774-45E2-AF08-D74E95B35FE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CAF876-3B1F-45A9-8C0E-384C9742BB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0374A18-1DA3-412C-AFE5-9F2479EF64CA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55187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E3910A-65F7-4384-9A7F-B9A736B3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7E0ADA-C584-46A6-B1A9-4E1F21F3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0675AB-6603-4977-84F8-F09190328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30FD6C-AA0D-4DF5-A447-CA8E1BBDDBA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0D3E57-D6D1-49F7-A242-48B9DD0B11E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1B88E5-14DF-4BC5-993C-B96EBBF74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7D6299D-A448-4AE0-9874-17DBDBC8149A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00880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A913EC-5AF1-4D0C-8BD6-50817E71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9CA3A9D-4C4E-4360-942E-92B160D43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DF59E1-8134-430C-BB3A-80BC4D55C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81F3C4-DA9B-4573-9142-F74EBB84136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F6E5EA-0161-454E-998D-EB3CD01E90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9D6973-687D-4221-AD57-02389D47B9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82F0F6B-2BB7-48F1-BDF7-3B8D99827A1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52899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661C16F8-4BFE-4EEA-AB04-C3D6ECAA5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0C1FEE31-01E9-49CC-B384-2301F0262F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Click to edit the outline text format</a:t>
            </a:r>
          </a:p>
          <a:p>
            <a:pPr lvl="1"/>
            <a:r>
              <a:rPr lang="en-GB" altLang="it-IT"/>
              <a:t>Second Outline Level</a:t>
            </a:r>
          </a:p>
          <a:p>
            <a:pPr lvl="2"/>
            <a:r>
              <a:rPr lang="en-GB" altLang="it-IT"/>
              <a:t>Third Outline Level</a:t>
            </a:r>
          </a:p>
          <a:p>
            <a:pPr lvl="3"/>
            <a:r>
              <a:rPr lang="en-GB" altLang="it-IT"/>
              <a:t>Fourth Outline Level</a:t>
            </a:r>
          </a:p>
          <a:p>
            <a:pPr lvl="4"/>
            <a:r>
              <a:rPr lang="en-GB" altLang="it-IT"/>
              <a:t>Fifth Outline Level</a:t>
            </a:r>
          </a:p>
          <a:p>
            <a:pPr lvl="4"/>
            <a:r>
              <a:rPr lang="en-GB" altLang="it-IT"/>
              <a:t>Sixth Outline Level</a:t>
            </a:r>
          </a:p>
          <a:p>
            <a:pPr lvl="4"/>
            <a:r>
              <a:rPr lang="en-GB" altLang="it-IT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E182EE-421F-47CA-96FB-21929F36427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it-IT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71D40F3-7A7B-4D04-BF1B-A293E477063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A54F614-1259-4249-B911-9B9F8562EF2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A4889B0A-0EEA-453F-A5F9-F156A643D32E}" type="slidenum">
              <a:rPr lang="en-US" altLang="it-IT"/>
              <a:pPr/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panose="020B0603030804020204" pitchFamily="34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panose="020B0603030804020204" pitchFamily="34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panose="020B0603030804020204" pitchFamily="34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panose="020B0603030804020204" pitchFamily="34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panose="020B0603030804020204" pitchFamily="34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panose="020B0603030804020204" pitchFamily="34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panose="020B0603030804020204" pitchFamily="34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panose="020B0603030804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089BA19C-1FB3-43B9-AA57-F449F89E0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 b="1"/>
              <a:t>Complessità delle operazioni </a:t>
            </a:r>
            <a:br>
              <a:rPr lang="en-US" altLang="it-IT" b="1"/>
            </a:br>
            <a:r>
              <a:rPr lang="en-US" altLang="it-IT" b="1"/>
              <a:t>nei TDD di base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1B1238-E075-48BE-9747-CFD29FC2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2157413"/>
            <a:ext cx="7356475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940F99AB-93DB-4DD1-BBEB-BF241F28D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Verifica...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B3D5E4F5-35FE-4284-886B-E786A9B2A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 dirty="0"/>
              <a:t>Sia f(n) = 7n</a:t>
            </a:r>
            <a:r>
              <a:rPr lang="en-US" altLang="it-IT" baseline="33000" dirty="0"/>
              <a:t>3</a:t>
            </a:r>
            <a:r>
              <a:rPr lang="en-US" altLang="it-IT" dirty="0"/>
              <a:t> + 12 n log</a:t>
            </a:r>
            <a:r>
              <a:rPr lang="en-US" altLang="it-IT" baseline="-33000" dirty="0"/>
              <a:t>5</a:t>
            </a:r>
            <a:r>
              <a:rPr lang="en-US" altLang="it-IT" dirty="0"/>
              <a:t> n + 3 log n + 23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 dirty="0"/>
              <a:t>f(n) = O(1)? x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 dirty="0"/>
              <a:t>f(n) = </a:t>
            </a:r>
            <a:r>
              <a:rPr lang="it-IT" altLang="it-IT" sz="3400" dirty="0">
                <a:latin typeface="Symbol" panose="05050102010706020507" pitchFamily="18" charset="2"/>
              </a:rPr>
              <a:t></a:t>
            </a:r>
            <a:r>
              <a:rPr lang="it-IT" altLang="it-IT" sz="3400" dirty="0"/>
              <a:t>(1)? v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 dirty="0"/>
              <a:t>f(n) = </a:t>
            </a:r>
            <a:r>
              <a:rPr lang="it-IT" altLang="it-IT" sz="3400" dirty="0">
                <a:latin typeface="Symbol" panose="05050102010706020507" pitchFamily="18" charset="2"/>
              </a:rPr>
              <a:t></a:t>
            </a:r>
            <a:r>
              <a:rPr lang="it-IT" altLang="it-IT" sz="3400" dirty="0"/>
              <a:t>(1)? x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 dirty="0"/>
              <a:t>f(n) = O(log n)? x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 dirty="0"/>
              <a:t>f(n) = </a:t>
            </a:r>
            <a:r>
              <a:rPr lang="it-IT" altLang="it-IT" sz="3400" dirty="0">
                <a:latin typeface="Symbol" panose="05050102010706020507" pitchFamily="18" charset="2"/>
              </a:rPr>
              <a:t></a:t>
            </a:r>
            <a:r>
              <a:rPr lang="it-IT" altLang="it-IT" sz="3400" dirty="0"/>
              <a:t>(log n)? v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 dirty="0"/>
              <a:t>f(n) = </a:t>
            </a:r>
            <a:r>
              <a:rPr lang="it-IT" altLang="it-IT" sz="3400" dirty="0">
                <a:latin typeface="Symbol" panose="05050102010706020507" pitchFamily="18" charset="2"/>
              </a:rPr>
              <a:t></a:t>
            </a:r>
            <a:r>
              <a:rPr lang="it-IT" altLang="it-IT" sz="3400" dirty="0"/>
              <a:t>(log n)? 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23144B43-15ED-45B9-8152-22CD038F2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Verifica...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74B3F2BB-9EDC-4CD4-ABB4-8D6D71D70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 dirty="0"/>
              <a:t>Sia f(n) = 7n</a:t>
            </a:r>
            <a:r>
              <a:rPr lang="en-US" altLang="it-IT" baseline="33000" dirty="0"/>
              <a:t>3</a:t>
            </a:r>
            <a:r>
              <a:rPr lang="en-US" altLang="it-IT" dirty="0"/>
              <a:t> + 12 n log</a:t>
            </a:r>
            <a:r>
              <a:rPr lang="en-US" altLang="it-IT" baseline="-33000" dirty="0"/>
              <a:t>5</a:t>
            </a:r>
            <a:r>
              <a:rPr lang="en-US" altLang="it-IT" dirty="0"/>
              <a:t> n + 3 log n + 23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 dirty="0"/>
              <a:t>f(n) = O(n log n)? x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 dirty="0"/>
              <a:t>f(n) = </a:t>
            </a:r>
            <a:r>
              <a:rPr lang="it-IT" altLang="it-IT" sz="3400" dirty="0">
                <a:latin typeface="Symbol" panose="05050102010706020507" pitchFamily="18" charset="2"/>
              </a:rPr>
              <a:t></a:t>
            </a:r>
            <a:r>
              <a:rPr lang="it-IT" altLang="it-IT" sz="3400" dirty="0"/>
              <a:t>(n log n)? v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 dirty="0"/>
              <a:t>f(n) = </a:t>
            </a:r>
            <a:r>
              <a:rPr lang="it-IT" altLang="it-IT" sz="3400" dirty="0">
                <a:latin typeface="Symbol" panose="05050102010706020507" pitchFamily="18" charset="2"/>
              </a:rPr>
              <a:t></a:t>
            </a:r>
            <a:r>
              <a:rPr lang="it-IT" altLang="it-IT" sz="3400" dirty="0"/>
              <a:t>(n log n)? x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 dirty="0"/>
              <a:t>f(n) = O(n</a:t>
            </a:r>
            <a:r>
              <a:rPr lang="it-IT" altLang="it-IT" sz="3400" baseline="33000" dirty="0"/>
              <a:t>2</a:t>
            </a:r>
            <a:r>
              <a:rPr lang="it-IT" altLang="it-IT" sz="3400" dirty="0"/>
              <a:t>)? x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 dirty="0"/>
              <a:t>f(n) = </a:t>
            </a:r>
            <a:r>
              <a:rPr lang="it-IT" altLang="it-IT" sz="3400" dirty="0">
                <a:latin typeface="Symbol" panose="05050102010706020507" pitchFamily="18" charset="2"/>
              </a:rPr>
              <a:t></a:t>
            </a:r>
            <a:r>
              <a:rPr lang="it-IT" altLang="it-IT" sz="3400" dirty="0"/>
              <a:t>(n</a:t>
            </a:r>
            <a:r>
              <a:rPr lang="it-IT" altLang="it-IT" sz="3400" baseline="33000" dirty="0"/>
              <a:t>2</a:t>
            </a:r>
            <a:r>
              <a:rPr lang="it-IT" altLang="it-IT" sz="3400" dirty="0"/>
              <a:t>)? v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 dirty="0"/>
              <a:t>f(n) = </a:t>
            </a:r>
            <a:r>
              <a:rPr lang="it-IT" altLang="it-IT" sz="3400" dirty="0">
                <a:latin typeface="Symbol" panose="05050102010706020507" pitchFamily="18" charset="2"/>
              </a:rPr>
              <a:t></a:t>
            </a:r>
            <a:r>
              <a:rPr lang="it-IT" altLang="it-IT" sz="3400" dirty="0"/>
              <a:t>(n</a:t>
            </a:r>
            <a:r>
              <a:rPr lang="it-IT" altLang="it-IT" sz="3400" baseline="33000" dirty="0"/>
              <a:t>2</a:t>
            </a:r>
            <a:r>
              <a:rPr lang="it-IT" altLang="it-IT" sz="3400" dirty="0"/>
              <a:t>)? 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92049629-3B34-4790-A709-B1ECA846E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Verifica...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E53318E3-2209-470E-AF63-C6EA032F76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 dirty="0"/>
              <a:t>Sia f(n) = 7n</a:t>
            </a:r>
            <a:r>
              <a:rPr lang="en-US" altLang="it-IT" baseline="33000" dirty="0"/>
              <a:t>3</a:t>
            </a:r>
            <a:r>
              <a:rPr lang="en-US" altLang="it-IT" dirty="0"/>
              <a:t> + 12 n log</a:t>
            </a:r>
            <a:r>
              <a:rPr lang="en-US" altLang="it-IT" baseline="-33000" dirty="0"/>
              <a:t>5</a:t>
            </a:r>
            <a:r>
              <a:rPr lang="en-US" altLang="it-IT" dirty="0"/>
              <a:t> n + 3 log n + 23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 dirty="0"/>
              <a:t>f(n) = O(n</a:t>
            </a:r>
            <a:r>
              <a:rPr lang="it-IT" altLang="it-IT" sz="3400" baseline="33000" dirty="0"/>
              <a:t>3</a:t>
            </a:r>
            <a:r>
              <a:rPr lang="it-IT" altLang="it-IT" sz="3400" dirty="0"/>
              <a:t>)? v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 dirty="0"/>
              <a:t>f(n) = </a:t>
            </a:r>
            <a:r>
              <a:rPr lang="it-IT" altLang="it-IT" sz="3400" dirty="0">
                <a:latin typeface="Symbol" panose="05050102010706020507" pitchFamily="18" charset="2"/>
              </a:rPr>
              <a:t></a:t>
            </a:r>
            <a:r>
              <a:rPr lang="it-IT" altLang="it-IT" sz="3400" dirty="0"/>
              <a:t>(n</a:t>
            </a:r>
            <a:r>
              <a:rPr lang="it-IT" altLang="it-IT" sz="3400" baseline="33000" dirty="0"/>
              <a:t>3</a:t>
            </a:r>
            <a:r>
              <a:rPr lang="it-IT" altLang="it-IT" sz="3400" dirty="0"/>
              <a:t>)? v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 dirty="0"/>
              <a:t>f(n) = </a:t>
            </a:r>
            <a:r>
              <a:rPr lang="it-IT" altLang="it-IT" sz="3400" dirty="0">
                <a:latin typeface="Symbol" panose="05050102010706020507" pitchFamily="18" charset="2"/>
              </a:rPr>
              <a:t></a:t>
            </a:r>
            <a:r>
              <a:rPr lang="it-IT" altLang="it-IT" sz="3400" dirty="0"/>
              <a:t>(n</a:t>
            </a:r>
            <a:r>
              <a:rPr lang="it-IT" altLang="it-IT" sz="3400" baseline="33000" dirty="0"/>
              <a:t>3</a:t>
            </a:r>
            <a:r>
              <a:rPr lang="it-IT" altLang="it-IT" sz="3400" dirty="0"/>
              <a:t>)? v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 dirty="0"/>
              <a:t>f(n) = O(n</a:t>
            </a:r>
            <a:r>
              <a:rPr lang="it-IT" altLang="it-IT" sz="3400" baseline="33000" dirty="0"/>
              <a:t>4</a:t>
            </a:r>
            <a:r>
              <a:rPr lang="it-IT" altLang="it-IT" sz="3400" dirty="0"/>
              <a:t>)?v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 dirty="0"/>
              <a:t>f(n) = </a:t>
            </a:r>
            <a:r>
              <a:rPr lang="it-IT" altLang="it-IT" sz="3400" dirty="0">
                <a:latin typeface="Symbol" panose="05050102010706020507" pitchFamily="18" charset="2"/>
              </a:rPr>
              <a:t></a:t>
            </a:r>
            <a:r>
              <a:rPr lang="it-IT" altLang="it-IT" sz="3400" dirty="0"/>
              <a:t>(n</a:t>
            </a:r>
            <a:r>
              <a:rPr lang="it-IT" altLang="it-IT" sz="3400" baseline="33000" dirty="0"/>
              <a:t>4</a:t>
            </a:r>
            <a:r>
              <a:rPr lang="it-IT" altLang="it-IT" sz="3400" dirty="0"/>
              <a:t>)? x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 dirty="0"/>
              <a:t>f(n) = </a:t>
            </a:r>
            <a:r>
              <a:rPr lang="it-IT" altLang="it-IT" sz="3400" dirty="0">
                <a:latin typeface="Symbol" panose="05050102010706020507" pitchFamily="18" charset="2"/>
              </a:rPr>
              <a:t></a:t>
            </a:r>
            <a:r>
              <a:rPr lang="it-IT" altLang="it-IT" sz="3400" dirty="0"/>
              <a:t>(n</a:t>
            </a:r>
            <a:r>
              <a:rPr lang="it-IT" altLang="it-IT" sz="3400" baseline="33000" dirty="0"/>
              <a:t>4</a:t>
            </a:r>
            <a:r>
              <a:rPr lang="it-IT" altLang="it-IT" sz="3400" dirty="0"/>
              <a:t>)? 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C1A26E0C-180F-4261-A685-110DB04FF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Verifica...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7F6CE19-D0DB-45EB-871B-B7C7709F1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 dirty="0"/>
              <a:t>Sia f(n) = 7n</a:t>
            </a:r>
            <a:r>
              <a:rPr lang="en-US" altLang="it-IT" baseline="33000" dirty="0"/>
              <a:t>3</a:t>
            </a:r>
            <a:r>
              <a:rPr lang="en-US" altLang="it-IT" dirty="0"/>
              <a:t> + 12 n log</a:t>
            </a:r>
            <a:r>
              <a:rPr lang="en-US" altLang="it-IT" baseline="-33000" dirty="0"/>
              <a:t>5</a:t>
            </a:r>
            <a:r>
              <a:rPr lang="en-US" altLang="it-IT" dirty="0"/>
              <a:t> n + 3 log n + 23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 dirty="0"/>
              <a:t>f(n) = O(2</a:t>
            </a:r>
            <a:r>
              <a:rPr lang="it-IT" altLang="it-IT" sz="3400" baseline="33000" dirty="0"/>
              <a:t>n</a:t>
            </a:r>
            <a:r>
              <a:rPr lang="it-IT" altLang="it-IT" sz="3400" dirty="0"/>
              <a:t>)? v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 dirty="0"/>
              <a:t>f(n) = </a:t>
            </a:r>
            <a:r>
              <a:rPr lang="it-IT" altLang="it-IT" sz="3400" dirty="0">
                <a:latin typeface="Symbol" panose="05050102010706020507" pitchFamily="18" charset="2"/>
              </a:rPr>
              <a:t></a:t>
            </a:r>
            <a:r>
              <a:rPr lang="it-IT" altLang="it-IT" sz="3400" dirty="0"/>
              <a:t>(2</a:t>
            </a:r>
            <a:r>
              <a:rPr lang="it-IT" altLang="it-IT" sz="3400" baseline="33000" dirty="0"/>
              <a:t>n</a:t>
            </a:r>
            <a:r>
              <a:rPr lang="it-IT" altLang="it-IT" sz="3400" dirty="0"/>
              <a:t>)? x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 dirty="0"/>
              <a:t>f(n) = </a:t>
            </a:r>
            <a:r>
              <a:rPr lang="it-IT" altLang="it-IT" sz="3400" dirty="0">
                <a:latin typeface="Symbol" panose="05050102010706020507" pitchFamily="18" charset="2"/>
              </a:rPr>
              <a:t></a:t>
            </a:r>
            <a:r>
              <a:rPr lang="it-IT" altLang="it-IT" sz="3400" dirty="0"/>
              <a:t>(2</a:t>
            </a:r>
            <a:r>
              <a:rPr lang="it-IT" altLang="it-IT" sz="3400" baseline="33000" dirty="0"/>
              <a:t>n</a:t>
            </a:r>
            <a:r>
              <a:rPr lang="it-IT" altLang="it-IT" sz="3400" dirty="0"/>
              <a:t>)? x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 dirty="0"/>
              <a:t>f(n) = O(n!)? v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 dirty="0"/>
              <a:t>f(n) = </a:t>
            </a:r>
            <a:r>
              <a:rPr lang="it-IT" altLang="it-IT" sz="3400" dirty="0">
                <a:latin typeface="Symbol" panose="05050102010706020507" pitchFamily="18" charset="2"/>
              </a:rPr>
              <a:t></a:t>
            </a:r>
            <a:r>
              <a:rPr lang="it-IT" altLang="it-IT" sz="3400" dirty="0"/>
              <a:t>(n!)? x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 dirty="0"/>
              <a:t>f(n) = </a:t>
            </a:r>
            <a:r>
              <a:rPr lang="it-IT" altLang="it-IT" sz="3400" dirty="0">
                <a:latin typeface="Symbol" panose="05050102010706020507" pitchFamily="18" charset="2"/>
              </a:rPr>
              <a:t></a:t>
            </a:r>
            <a:r>
              <a:rPr lang="it-IT" altLang="it-IT" sz="3400" dirty="0"/>
              <a:t>(n!)? 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58BA8C51-B849-4B0E-9D4E-4CB2CF1E4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Analisi di complessità delle operazioni su liste (1)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1CCE66DE-48C6-4AE6-A28D-69046E80710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224" rIns="0" bIns="0" anchor="ctr"/>
          <a:lstStyle/>
          <a:p>
            <a:endParaRPr lang="it-IT"/>
          </a:p>
        </p:txBody>
      </p:sp>
      <p:graphicFrame>
        <p:nvGraphicFramePr>
          <p:cNvPr id="16387" name="Group 3">
            <a:extLst>
              <a:ext uri="{FF2B5EF4-FFF2-40B4-BE49-F238E27FC236}">
                <a16:creationId xmlns:a16="http://schemas.microsoft.com/office/drawing/2014/main" id="{C8603BCF-6618-42ED-8BFA-AAAD1BC21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13388"/>
              </p:ext>
            </p:extLst>
          </p:nvPr>
        </p:nvGraphicFramePr>
        <p:xfrm>
          <a:off x="403225" y="1768475"/>
          <a:ext cx="9174163" cy="5843536"/>
        </p:xfrm>
        <a:graphic>
          <a:graphicData uri="http://schemas.openxmlformats.org/drawingml/2006/table">
            <a:tbl>
              <a:tblPr/>
              <a:tblGrid>
                <a:gridCol w="4637087">
                  <a:extLst>
                    <a:ext uri="{9D8B030D-6E8A-4147-A177-3AD203B41FA5}">
                      <a16:colId xmlns:a16="http://schemas.microsoft.com/office/drawing/2014/main" val="345530448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441198039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171174349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Struttura dati: liste doppiamente collegate, circolari e con sentinella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migliore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peggiore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857247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set: N x Elem x List → List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 (</a:t>
                      </a:r>
                      <a:r>
                        <a:rPr kumimoji="0" lang="en-US" altLang="it-IT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dipende</a:t>
                      </a: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pos)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339694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add: N x Elem x List → List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506981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addBack: Elem x List → List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5909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addFront: Elem x List → List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88033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removePos: N x List → List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887483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get: N x List →	Elem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37118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isEmpty: List → Bool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72006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size: List → N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029099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emptyList:</a:t>
                      </a: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List 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4038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6CCF9B97-172B-4251-BF55-AE0AA53E7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Analisi di complessità delle operazioni su liste (2)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383BD5BA-472E-4CFF-AF4B-79BC393DB8F0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224" rIns="0" bIns="0" anchor="ctr"/>
          <a:lstStyle/>
          <a:p>
            <a:endParaRPr lang="it-IT"/>
          </a:p>
        </p:txBody>
      </p:sp>
      <p:graphicFrame>
        <p:nvGraphicFramePr>
          <p:cNvPr id="17411" name="Group 3">
            <a:extLst>
              <a:ext uri="{FF2B5EF4-FFF2-40B4-BE49-F238E27FC236}">
                <a16:creationId xmlns:a16="http://schemas.microsoft.com/office/drawing/2014/main" id="{14E2BB0F-C312-416E-8BD2-FAA60FD20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19757"/>
              </p:ext>
            </p:extLst>
          </p:nvPr>
        </p:nvGraphicFramePr>
        <p:xfrm>
          <a:off x="403225" y="1770063"/>
          <a:ext cx="9174163" cy="5843536"/>
        </p:xfrm>
        <a:graphic>
          <a:graphicData uri="http://schemas.openxmlformats.org/drawingml/2006/table">
            <a:tbl>
              <a:tblPr/>
              <a:tblGrid>
                <a:gridCol w="4635500">
                  <a:extLst>
                    <a:ext uri="{9D8B030D-6E8A-4147-A177-3AD203B41FA5}">
                      <a16:colId xmlns:a16="http://schemas.microsoft.com/office/drawing/2014/main" val="1643318426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392142482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173135292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Struttura dati: liste collegate semplicemente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</a:t>
                      </a:r>
                      <a:r>
                        <a:rPr kumimoji="0" lang="en-US" altLang="it-IT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migliore</a:t>
                      </a:r>
                      <a:endParaRPr kumimoji="0" lang="en-US" altLang="it-IT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ejaVu Sans" panose="020B0603030804020204" pitchFamily="34" charset="0"/>
                      </a:endParaRP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</a:t>
                      </a:r>
                      <a:r>
                        <a:rPr kumimoji="0" lang="en-US" altLang="it-IT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peggiore</a:t>
                      </a:r>
                      <a:endParaRPr kumimoji="0" lang="en-US" altLang="it-IT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ejaVu Sans" panose="020B0603030804020204" pitchFamily="34" charset="0"/>
                      </a:endParaRP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940091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set: N x Elem x List → List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647518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add: N x Elem x List → List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400944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addBack: Elem x List → List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83481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addFront: Elem x List → List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104592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removePos: N x List → List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13104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get: N x List →	Elem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 (get </a:t>
                      </a:r>
                      <a:r>
                        <a:rPr kumimoji="0" lang="en-US" altLang="it-IT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</a:t>
                      </a: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index == 0)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 ( get </a:t>
                      </a:r>
                      <a:r>
                        <a:rPr kumimoji="0" lang="en-US" altLang="it-IT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</a:t>
                      </a: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index </a:t>
                      </a: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n)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779798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isEmpty: List → Bool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682387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size: List → N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065404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emptyList:</a:t>
                      </a: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List 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389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48EE0D3D-9C5D-4512-83B0-B51ECA52B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Analisi di complessità delle operazioni su liste (3)</a:t>
            </a:r>
          </a:p>
        </p:txBody>
      </p:sp>
      <p:graphicFrame>
        <p:nvGraphicFramePr>
          <p:cNvPr id="18434" name="Group 2">
            <a:extLst>
              <a:ext uri="{FF2B5EF4-FFF2-40B4-BE49-F238E27FC236}">
                <a16:creationId xmlns:a16="http://schemas.microsoft.com/office/drawing/2014/main" id="{6D4905E2-8E13-4E63-A35F-87840063C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233001"/>
              </p:ext>
            </p:extLst>
          </p:nvPr>
        </p:nvGraphicFramePr>
        <p:xfrm>
          <a:off x="403225" y="1770063"/>
          <a:ext cx="9174163" cy="7662098"/>
        </p:xfrm>
        <a:graphic>
          <a:graphicData uri="http://schemas.openxmlformats.org/drawingml/2006/table">
            <a:tbl>
              <a:tblPr/>
              <a:tblGrid>
                <a:gridCol w="4635500">
                  <a:extLst>
                    <a:ext uri="{9D8B030D-6E8A-4147-A177-3AD203B41FA5}">
                      <a16:colId xmlns:a16="http://schemas.microsoft.com/office/drawing/2014/main" val="4017783840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2911452534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1151333583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Struttura dati: array dinamico + size e maxsize (con ridimensionamento)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migliore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peggiore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740068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set: N x Elem x List → List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725223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add: N x Elem x List → List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 (se pos è in </a:t>
                      </a:r>
                      <a:r>
                        <a:rPr kumimoji="0" lang="en-US" altLang="it-IT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fondo</a:t>
                      </a: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non </a:t>
                      </a:r>
                      <a:r>
                        <a:rPr kumimoji="0" lang="en-US" altLang="it-IT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ridimensiono</a:t>
                      </a: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</a:t>
                      </a:r>
                      <a:r>
                        <a:rPr kumimoji="0" lang="en-US" altLang="it-IT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addBack</a:t>
                      </a: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 (shift)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29869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addBack: Elem x List → List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 (</a:t>
                      </a:r>
                      <a:r>
                        <a:rPr kumimoji="0" lang="en-US" altLang="it-IT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copia</a:t>
                      </a: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un nuovo array – size non suff.)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34472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addFront: Elem x List → List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 (shift a dx)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 (shift a dx)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282667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removePos: N x List → List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 (se pos è in </a:t>
                      </a:r>
                      <a:r>
                        <a:rPr kumimoji="0" lang="en-US" altLang="it-IT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fondo</a:t>
                      </a: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no shift)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 (shift)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423518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get: N x List →	Elem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85047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isEmpty: List → Bool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808383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size: List → N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022097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emptyList:</a:t>
                      </a: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List 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6163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EE66788A-348F-4135-AF9C-1944E8D9A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Analisi di complessità delle operazioni su stack (1)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D697A8A2-6EFE-4D28-A82B-EC8749C999ED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224" rIns="0" bIns="0" anchor="ctr"/>
          <a:lstStyle/>
          <a:p>
            <a:endParaRPr lang="it-IT"/>
          </a:p>
        </p:txBody>
      </p:sp>
      <p:graphicFrame>
        <p:nvGraphicFramePr>
          <p:cNvPr id="19459" name="Group 3">
            <a:extLst>
              <a:ext uri="{FF2B5EF4-FFF2-40B4-BE49-F238E27FC236}">
                <a16:creationId xmlns:a16="http://schemas.microsoft.com/office/drawing/2014/main" id="{88620244-D13D-45B3-B31C-8E3CAF8E3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47207"/>
              </p:ext>
            </p:extLst>
          </p:nvPr>
        </p:nvGraphicFramePr>
        <p:xfrm>
          <a:off x="403225" y="2355850"/>
          <a:ext cx="9174163" cy="4433941"/>
        </p:xfrm>
        <a:graphic>
          <a:graphicData uri="http://schemas.openxmlformats.org/drawingml/2006/table">
            <a:tbl>
              <a:tblPr/>
              <a:tblGrid>
                <a:gridCol w="4635500">
                  <a:extLst>
                    <a:ext uri="{9D8B030D-6E8A-4147-A177-3AD203B41FA5}">
                      <a16:colId xmlns:a16="http://schemas.microsoft.com/office/drawing/2014/main" val="3649267800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1460165147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614214440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Struttura dati: liste doppiamente collegate, circolari e con sentinella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migliore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peggiore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65961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push: Elem x Stack → Stack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3424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pop: Stack → Elem x Stack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966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top: Stack → Elem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546249"/>
                  </a:ext>
                </a:extLst>
              </a:tr>
              <a:tr h="5540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emptyStack: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→Stack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 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413071"/>
                  </a:ext>
                </a:extLst>
              </a:tr>
              <a:tr h="5540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isEmpty: Stack 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 Bool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89021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0E5B470E-4018-4EB5-B095-564597391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Analisi di complessità delle operazioni su stack (2)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E951870-612A-4799-B724-56C8C68E0770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224" rIns="0" bIns="0" anchor="ctr"/>
          <a:lstStyle/>
          <a:p>
            <a:endParaRPr lang="it-IT"/>
          </a:p>
        </p:txBody>
      </p:sp>
      <p:graphicFrame>
        <p:nvGraphicFramePr>
          <p:cNvPr id="20483" name="Group 3">
            <a:extLst>
              <a:ext uri="{FF2B5EF4-FFF2-40B4-BE49-F238E27FC236}">
                <a16:creationId xmlns:a16="http://schemas.microsoft.com/office/drawing/2014/main" id="{206B3145-2593-4CC8-89B1-61138BE53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87598"/>
              </p:ext>
            </p:extLst>
          </p:nvPr>
        </p:nvGraphicFramePr>
        <p:xfrm>
          <a:off x="403225" y="2355850"/>
          <a:ext cx="9174163" cy="4037066"/>
        </p:xfrm>
        <a:graphic>
          <a:graphicData uri="http://schemas.openxmlformats.org/drawingml/2006/table">
            <a:tbl>
              <a:tblPr/>
              <a:tblGrid>
                <a:gridCol w="4635500">
                  <a:extLst>
                    <a:ext uri="{9D8B030D-6E8A-4147-A177-3AD203B41FA5}">
                      <a16:colId xmlns:a16="http://schemas.microsoft.com/office/drawing/2014/main" val="1198148953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3106005284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529500640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Struttura dati:  liste collegate semplicemente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migliore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peggiore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013471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push: Elem x Stack → Stack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369870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pop: Stack → Elem x Stack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765568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top: Stack → Elem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15790"/>
                  </a:ext>
                </a:extLst>
              </a:tr>
              <a:tr h="5540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emptyStack: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→Stack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 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35991"/>
                  </a:ext>
                </a:extLst>
              </a:tr>
              <a:tr h="5540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isEmpty: Stack 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 Bool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55703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AA39A3CD-FA64-4DE6-BA18-3A41842A1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Analisi di complessità delle operazioni su stack (3)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04B82AA-F183-44C4-B064-B32D036CB59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224" rIns="0" bIns="0" anchor="ctr"/>
          <a:lstStyle/>
          <a:p>
            <a:endParaRPr lang="it-IT"/>
          </a:p>
        </p:txBody>
      </p:sp>
      <p:graphicFrame>
        <p:nvGraphicFramePr>
          <p:cNvPr id="21507" name="Group 3">
            <a:extLst>
              <a:ext uri="{FF2B5EF4-FFF2-40B4-BE49-F238E27FC236}">
                <a16:creationId xmlns:a16="http://schemas.microsoft.com/office/drawing/2014/main" id="{2A99B3B6-1F72-4E88-B8B2-D61CF1193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89644"/>
              </p:ext>
            </p:extLst>
          </p:nvPr>
        </p:nvGraphicFramePr>
        <p:xfrm>
          <a:off x="403225" y="2355850"/>
          <a:ext cx="9174163" cy="5190411"/>
        </p:xfrm>
        <a:graphic>
          <a:graphicData uri="http://schemas.openxmlformats.org/drawingml/2006/table">
            <a:tbl>
              <a:tblPr/>
              <a:tblGrid>
                <a:gridCol w="4635500">
                  <a:extLst>
                    <a:ext uri="{9D8B030D-6E8A-4147-A177-3AD203B41FA5}">
                      <a16:colId xmlns:a16="http://schemas.microsoft.com/office/drawing/2014/main" val="3957693284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2293052294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3570759464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Struttura dati: array dinamico + size e maxsize (con ridimensionamento)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migliore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peggiore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043357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push: Elem x Stack → Stack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 (shift)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077825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pop: Stack → Elem x Stack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 (</a:t>
                      </a:r>
                      <a:r>
                        <a:rPr kumimoji="0" lang="en-US" altLang="it-IT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ridimensiona</a:t>
                      </a:r>
                      <a:r>
                        <a:rPr kumimoji="0" lang="en-US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kumimoji="0" lang="en-US" altLang="it-IT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92138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top: Stack → Elem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026979"/>
                  </a:ext>
                </a:extLst>
              </a:tr>
              <a:tr h="5540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emptyStack: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→Stack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 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66333"/>
                  </a:ext>
                </a:extLst>
              </a:tr>
              <a:tr h="5540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isEmpty: Stack 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 Bool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468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552DB3D8-8080-41A6-8881-BC43B5337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Big-O (“O grande”), definizione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43E2D7E1-46E6-4F05-B9D3-E226B4E24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 tIns="68544"/>
          <a:lstStyle/>
          <a:p>
            <a:pPr marL="0" indent="0">
              <a:lnSpc>
                <a:spcPct val="84000"/>
              </a:lnSpc>
              <a:spcBef>
                <a:spcPts val="85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/>
              <a:t>Siano f e g due funzioni dai numeri naturali ai numeri reali ≥0 (f,g: N </a:t>
            </a:r>
            <a:r>
              <a:rPr lang="it-IT" altLang="it-IT" sz="3400">
                <a:cs typeface="Arial" panose="020B0604020202020204" pitchFamily="34" charset="0"/>
              </a:rPr>
              <a:t>→</a:t>
            </a:r>
            <a:r>
              <a:rPr lang="it-IT" altLang="it-IT" sz="3400"/>
              <a:t> R</a:t>
            </a:r>
            <a:r>
              <a:rPr lang="it-IT" altLang="it-IT" sz="3400" baseline="33000"/>
              <a:t>+</a:t>
            </a:r>
            <a:r>
              <a:rPr lang="it-IT" altLang="it-IT" sz="3400"/>
              <a:t>).</a:t>
            </a:r>
          </a:p>
          <a:p>
            <a:pPr marL="0" indent="0">
              <a:lnSpc>
                <a:spcPct val="84000"/>
              </a:lnSpc>
              <a:spcBef>
                <a:spcPts val="85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it-IT" altLang="it-IT" sz="3400"/>
          </a:p>
          <a:p>
            <a:pPr indent="-341313" algn="ctr">
              <a:lnSpc>
                <a:spcPct val="84000"/>
              </a:lnSpc>
              <a:spcBef>
                <a:spcPts val="85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/>
              <a:t>f(n) = O( g(n) ) se...</a:t>
            </a:r>
          </a:p>
          <a:p>
            <a:pPr indent="-341313">
              <a:lnSpc>
                <a:spcPct val="98000"/>
              </a:lnSpc>
              <a:spcBef>
                <a:spcPts val="85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it-IT" altLang="it-IT" sz="3400">
              <a:latin typeface="Symbol" panose="05050102010706020507" pitchFamily="18" charset="2"/>
            </a:endParaRPr>
          </a:p>
          <a:p>
            <a:pPr indent="-341313">
              <a:lnSpc>
                <a:spcPct val="98000"/>
              </a:lnSpc>
              <a:spcBef>
                <a:spcPts val="85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>
                <a:latin typeface="Symbol" panose="05050102010706020507" pitchFamily="18" charset="2"/>
              </a:rPr>
              <a:t></a:t>
            </a:r>
            <a:r>
              <a:rPr lang="it-IT" altLang="it-IT" sz="3400"/>
              <a:t> due costanti c&gt;0 e n</a:t>
            </a:r>
            <a:r>
              <a:rPr lang="it-IT" altLang="it-IT" sz="3400" baseline="-25000"/>
              <a:t>0</a:t>
            </a:r>
            <a:r>
              <a:rPr lang="it-IT" altLang="it-IT" sz="3400"/>
              <a:t>≥0 tali che f(n) ≤ c g(n) per ogni n ≥ n</a:t>
            </a:r>
            <a:r>
              <a:rPr lang="it-IT" altLang="it-IT" sz="3400" baseline="-25000"/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D80ADE9B-3A48-4463-8A9E-B1BA1FA5A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Analisi di complessità delle operazioni su code (1)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0BA614A-27E1-4A2A-B6B1-5C8A93CF2AB0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224" rIns="0" bIns="0" anchor="ctr"/>
          <a:lstStyle/>
          <a:p>
            <a:endParaRPr lang="it-IT"/>
          </a:p>
        </p:txBody>
      </p:sp>
      <p:graphicFrame>
        <p:nvGraphicFramePr>
          <p:cNvPr id="22531" name="Group 3">
            <a:extLst>
              <a:ext uri="{FF2B5EF4-FFF2-40B4-BE49-F238E27FC236}">
                <a16:creationId xmlns:a16="http://schemas.microsoft.com/office/drawing/2014/main" id="{FE7B6861-9482-4264-A796-CC967B0CA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81251"/>
              </p:ext>
            </p:extLst>
          </p:nvPr>
        </p:nvGraphicFramePr>
        <p:xfrm>
          <a:off x="403225" y="2355850"/>
          <a:ext cx="9174163" cy="4793536"/>
        </p:xfrm>
        <a:graphic>
          <a:graphicData uri="http://schemas.openxmlformats.org/drawingml/2006/table">
            <a:tbl>
              <a:tblPr/>
              <a:tblGrid>
                <a:gridCol w="4635500">
                  <a:extLst>
                    <a:ext uri="{9D8B030D-6E8A-4147-A177-3AD203B41FA5}">
                      <a16:colId xmlns:a16="http://schemas.microsoft.com/office/drawing/2014/main" val="2874579018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1337266982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752001928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Struttura dati: liste doppiamente collegate, circolari e con sentinella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migliore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peggiore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070897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enqueue: Elem x Queue → Queue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316571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dequeue: Queue → Elem x Queue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750839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first: Queue → Elem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664283"/>
                  </a:ext>
                </a:extLst>
              </a:tr>
              <a:tr h="5540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emptyQueue: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→Queue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128955"/>
                  </a:ext>
                </a:extLst>
              </a:tr>
              <a:tr h="5540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isEmpty: Queue 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 Bool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91675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1966BF64-02FD-4B07-AA93-69072BA82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Analisi di complessità delle operazioni su code (2)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D74F3AE-C397-43A6-97BA-2716D1C62A0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224" rIns="0" bIns="0" anchor="ctr"/>
          <a:lstStyle/>
          <a:p>
            <a:endParaRPr lang="it-IT"/>
          </a:p>
        </p:txBody>
      </p:sp>
      <p:graphicFrame>
        <p:nvGraphicFramePr>
          <p:cNvPr id="23555" name="Group 3">
            <a:extLst>
              <a:ext uri="{FF2B5EF4-FFF2-40B4-BE49-F238E27FC236}">
                <a16:creationId xmlns:a16="http://schemas.microsoft.com/office/drawing/2014/main" id="{B893CB1C-6CCB-426C-8194-14EB627D7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35374"/>
              </p:ext>
            </p:extLst>
          </p:nvPr>
        </p:nvGraphicFramePr>
        <p:xfrm>
          <a:off x="403225" y="2355850"/>
          <a:ext cx="9174163" cy="4396661"/>
        </p:xfrm>
        <a:graphic>
          <a:graphicData uri="http://schemas.openxmlformats.org/drawingml/2006/table">
            <a:tbl>
              <a:tblPr/>
              <a:tblGrid>
                <a:gridCol w="4635500">
                  <a:extLst>
                    <a:ext uri="{9D8B030D-6E8A-4147-A177-3AD203B41FA5}">
                      <a16:colId xmlns:a16="http://schemas.microsoft.com/office/drawing/2014/main" val="2544915407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4154773699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1413462858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Struttura dati: liste collegate semplicemente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migliore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peggiore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071167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enqueue: Elem x Queue → Queue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845822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dequeue: Queue → Elem x Queue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160663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first: Queue → Elem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49482"/>
                  </a:ext>
                </a:extLst>
              </a:tr>
              <a:tr h="5540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emptyQueue: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→Queue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357123"/>
                  </a:ext>
                </a:extLst>
              </a:tr>
              <a:tr h="5540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isEmpty: Queue 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 Bool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94822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76525922-DB8E-4F34-8E95-4EB0FAB8D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Analisi di complessità delle operazioni su code (3)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D77FCAB-5BF1-4DF3-915E-532B39DC4EB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224" rIns="0" bIns="0" anchor="ctr"/>
          <a:lstStyle/>
          <a:p>
            <a:endParaRPr lang="it-IT"/>
          </a:p>
        </p:txBody>
      </p:sp>
      <p:graphicFrame>
        <p:nvGraphicFramePr>
          <p:cNvPr id="24579" name="Group 3">
            <a:extLst>
              <a:ext uri="{FF2B5EF4-FFF2-40B4-BE49-F238E27FC236}">
                <a16:creationId xmlns:a16="http://schemas.microsoft.com/office/drawing/2014/main" id="{A1B17BA2-14A0-4B11-B0C6-7C72C68A2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11330"/>
              </p:ext>
            </p:extLst>
          </p:nvPr>
        </p:nvGraphicFramePr>
        <p:xfrm>
          <a:off x="403225" y="2355850"/>
          <a:ext cx="9174163" cy="4793536"/>
        </p:xfrm>
        <a:graphic>
          <a:graphicData uri="http://schemas.openxmlformats.org/drawingml/2006/table">
            <a:tbl>
              <a:tblPr/>
              <a:tblGrid>
                <a:gridCol w="4635500">
                  <a:extLst>
                    <a:ext uri="{9D8B030D-6E8A-4147-A177-3AD203B41FA5}">
                      <a16:colId xmlns:a16="http://schemas.microsoft.com/office/drawing/2014/main" val="2646263771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1717629294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1374006665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Struttura dati: array dinamico + size e maxsize (con ridimensionamento)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migliore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peggiore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137005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enqueue: Elem x Queue → Queue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09747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dequeue: Queue → Elem x Queue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 (shift)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0133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first: Queue → Elem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02288"/>
                  </a:ext>
                </a:extLst>
              </a:tr>
              <a:tr h="5540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emptyQueue: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→Queue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08597"/>
                  </a:ext>
                </a:extLst>
              </a:tr>
              <a:tr h="5540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isEmpty: Queue 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 Bool</a:t>
                      </a:r>
                      <a:r>
                        <a:rPr kumimoji="0" lang="en-US" altLang="it-IT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 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7149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202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04B38F73-FD0C-4E2A-90F2-CB281981B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Analisi di complessità delle operazioni su insiemi (1)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AD1557C-E4E1-4ADB-A5A9-FC585B82D7AD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224" rIns="0" bIns="0" anchor="ctr"/>
          <a:lstStyle/>
          <a:p>
            <a:endParaRPr lang="it-IT"/>
          </a:p>
        </p:txBody>
      </p:sp>
      <p:graphicFrame>
        <p:nvGraphicFramePr>
          <p:cNvPr id="25603" name="Group 3">
            <a:extLst>
              <a:ext uri="{FF2B5EF4-FFF2-40B4-BE49-F238E27FC236}">
                <a16:creationId xmlns:a16="http://schemas.microsoft.com/office/drawing/2014/main" id="{08775151-9586-42E3-B4FE-064B8105C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454200"/>
              </p:ext>
            </p:extLst>
          </p:nvPr>
        </p:nvGraphicFramePr>
        <p:xfrm>
          <a:off x="403225" y="1768475"/>
          <a:ext cx="9174163" cy="6717916"/>
        </p:xfrm>
        <a:graphic>
          <a:graphicData uri="http://schemas.openxmlformats.org/drawingml/2006/table">
            <a:tbl>
              <a:tblPr/>
              <a:tblGrid>
                <a:gridCol w="4635500">
                  <a:extLst>
                    <a:ext uri="{9D8B030D-6E8A-4147-A177-3AD203B41FA5}">
                      <a16:colId xmlns:a16="http://schemas.microsoft.com/office/drawing/2014/main" val="812315961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276511083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364943093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Struttura dati: liste doppiamente collegate, circolari e con sentinella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migliore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peggiore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04457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emptySet: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850201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insertElem: Elem x Set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primo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elemento</a:t>
                      </a:r>
                      <a:endParaRPr kumimoji="0" lang="en-US" altLang="it-I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28752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deleteElem: Elem x Set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all’inizio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fine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ultimo o non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c’è</a:t>
                      </a:r>
                      <a:endParaRPr kumimoji="0" lang="en-US" altLang="it-I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88668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setUnion: Set x Set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</a:t>
                      </a:r>
                      <a:r>
                        <a:rPr kumimoji="0" lang="pt-BR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(max( n, m, n*m ))</a:t>
                      </a:r>
                      <a:endParaRPr kumimoji="0" lang="en-US" altLang="it-IT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</a:t>
                      </a:r>
                      <a:r>
                        <a:rPr kumimoji="0" lang="pt-BR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(max( n, m, n*m ))</a:t>
                      </a:r>
                      <a:endParaRPr kumimoji="0" lang="en-US" altLang="it-IT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095654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setIntersection</a:t>
                      </a:r>
                      <a:r>
                        <a:rPr kumimoji="0" lang="en-US" altLang="it-IT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: Set x Set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n*m ) 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(se uno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dei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due è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vuoto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ottengo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 e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restituisco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 ins.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Vuoto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costo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costante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n*m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69669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isEmpty: Set → Bool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803357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size: Set → N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69356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member: Elem xSet → Bool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26744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78849E14-3623-4177-A100-F477C7727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Analisi di complessità delle operazioni su insiemi (2)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7D4255E7-E627-40C4-A1C0-4728178ECC7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224" rIns="0" bIns="0" anchor="ctr"/>
          <a:lstStyle/>
          <a:p>
            <a:endParaRPr lang="it-IT"/>
          </a:p>
        </p:txBody>
      </p:sp>
      <p:graphicFrame>
        <p:nvGraphicFramePr>
          <p:cNvPr id="26627" name="Group 3">
            <a:extLst>
              <a:ext uri="{FF2B5EF4-FFF2-40B4-BE49-F238E27FC236}">
                <a16:creationId xmlns:a16="http://schemas.microsoft.com/office/drawing/2014/main" id="{59BCAE53-814B-4080-AA22-5694DD85E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28152"/>
              </p:ext>
            </p:extLst>
          </p:nvPr>
        </p:nvGraphicFramePr>
        <p:xfrm>
          <a:off x="403225" y="1768475"/>
          <a:ext cx="9174163" cy="5295848"/>
        </p:xfrm>
        <a:graphic>
          <a:graphicData uri="http://schemas.openxmlformats.org/drawingml/2006/table">
            <a:tbl>
              <a:tblPr/>
              <a:tblGrid>
                <a:gridCol w="4635500">
                  <a:extLst>
                    <a:ext uri="{9D8B030D-6E8A-4147-A177-3AD203B41FA5}">
                      <a16:colId xmlns:a16="http://schemas.microsoft.com/office/drawing/2014/main" val="3144033025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3428448661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1345369212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Struttura dati: liste collegate semplicemente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migliore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peggiore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6033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emptySet: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  <a:endParaRPr kumimoji="0" lang="en-US" altLang="it-I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  <a:endParaRPr kumimoji="0" lang="en-US" altLang="it-I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807804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insertElem</a:t>
                      </a:r>
                      <a:r>
                        <a:rPr kumimoji="0" lang="en-US" altLang="it-IT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: Elem x Set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603159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deleteElem: Elem x Set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98487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setUnion: Set x Set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max(</a:t>
                      </a:r>
                      <a:r>
                        <a:rPr kumimoji="0" lang="en-US" altLang="it-IT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n,m,n</a:t>
                      </a: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*m))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max(</a:t>
                      </a:r>
                      <a:r>
                        <a:rPr kumimoji="0" lang="en-US" altLang="it-IT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n,m,n</a:t>
                      </a: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*m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36852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setIntersection: Set x Set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n*m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n*m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75086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isEmpty: Set → Bool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906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size: Set → N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045731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member: Elem xSet → Bool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5654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AB2B42FE-7FD7-4DE3-B4AA-642E8D193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Analisi di complessità delle operazioni su insiemi (3)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722FB5B-96E6-47C1-976B-E8478DFDC22E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224" rIns="0" bIns="0" anchor="ctr"/>
          <a:lstStyle/>
          <a:p>
            <a:endParaRPr lang="it-IT"/>
          </a:p>
        </p:txBody>
      </p:sp>
      <p:graphicFrame>
        <p:nvGraphicFramePr>
          <p:cNvPr id="27651" name="Group 3">
            <a:extLst>
              <a:ext uri="{FF2B5EF4-FFF2-40B4-BE49-F238E27FC236}">
                <a16:creationId xmlns:a16="http://schemas.microsoft.com/office/drawing/2014/main" id="{B7A81E9F-DEE6-4C31-965D-4A5423F68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178949"/>
              </p:ext>
            </p:extLst>
          </p:nvPr>
        </p:nvGraphicFramePr>
        <p:xfrm>
          <a:off x="403225" y="1768475"/>
          <a:ext cx="9174163" cy="5988645"/>
        </p:xfrm>
        <a:graphic>
          <a:graphicData uri="http://schemas.openxmlformats.org/drawingml/2006/table">
            <a:tbl>
              <a:tblPr/>
              <a:tblGrid>
                <a:gridCol w="4635500">
                  <a:extLst>
                    <a:ext uri="{9D8B030D-6E8A-4147-A177-3AD203B41FA5}">
                      <a16:colId xmlns:a16="http://schemas.microsoft.com/office/drawing/2014/main" val="147542587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3063310444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3458333360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Struttura dati: array dinamico + size e maxsize (con ridimensionamento)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migliore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peggiore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5735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emptySet: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40560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insertElem: Elem x Set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primo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elemento</a:t>
                      </a:r>
                      <a:endParaRPr kumimoji="0" lang="en-US" altLang="it-I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80666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deleteElem: Elem x Set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 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primo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posto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scambio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l’ultimo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decrement size, NO shift)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996118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setUnion: Set x Set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Θ(max(</a:t>
                      </a:r>
                      <a:r>
                        <a:rPr kumimoji="0" lang="en-US" altLang="it-IT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n,m,n</a:t>
                      </a: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*m ))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Θ(max(</a:t>
                      </a:r>
                      <a:r>
                        <a:rPr kumimoji="0" lang="en-US" altLang="it-IT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n,m,n</a:t>
                      </a: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*m ))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43034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setIntersection: Set x Set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n*m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n*m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1509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isEmpty: Set → Bool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83910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size: Set → N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96312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member: Elem xSet → Bool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40054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3D275876-9EBF-4953-8C82-10D84A844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Analisi di complessità delle operazioni su insiemi (4)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71B5B6A-0EF9-4427-A8E1-2EE54F551A09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224" rIns="0" bIns="0" anchor="ctr"/>
          <a:lstStyle/>
          <a:p>
            <a:endParaRPr lang="it-IT"/>
          </a:p>
        </p:txBody>
      </p:sp>
      <p:graphicFrame>
        <p:nvGraphicFramePr>
          <p:cNvPr id="28675" name="Group 3">
            <a:extLst>
              <a:ext uri="{FF2B5EF4-FFF2-40B4-BE49-F238E27FC236}">
                <a16:creationId xmlns:a16="http://schemas.microsoft.com/office/drawing/2014/main" id="{37B9300B-F20A-449C-9111-EC49D4C62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52191"/>
              </p:ext>
            </p:extLst>
          </p:nvPr>
        </p:nvGraphicFramePr>
        <p:xfrm>
          <a:off x="403225" y="1768475"/>
          <a:ext cx="9174163" cy="8215284"/>
        </p:xfrm>
        <a:graphic>
          <a:graphicData uri="http://schemas.openxmlformats.org/drawingml/2006/table">
            <a:tbl>
              <a:tblPr/>
              <a:tblGrid>
                <a:gridCol w="4635500">
                  <a:extLst>
                    <a:ext uri="{9D8B030D-6E8A-4147-A177-3AD203B41FA5}">
                      <a16:colId xmlns:a16="http://schemas.microsoft.com/office/drawing/2014/main" val="4174067048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1227669228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3778991744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Struttura dati: bit vector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migliore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peggiore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759302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emptySet: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 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inserisco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zeri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in base a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quanto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voglio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lungo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 bit vector) n indica la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dimensione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(range di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potenziali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elementi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), non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necessariamente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elementi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ovvero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bit a 1)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 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inserisco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zeri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659662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insertElem: Elem x Set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511798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deleteElem: Elem x Set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2478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setUnion: Set x Set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 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se dim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uguali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più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effic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.,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operazione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bit a bit,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costo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costante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 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se dim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uguali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più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effic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44173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setIntersection: Set x Set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 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se dim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uguali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più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effic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 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se dim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uguali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più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effic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78393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isEmpty: Set → Bool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 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caso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 primo bit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sia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 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controllo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 tutti I bit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sono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0)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94053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size: Set → N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 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gli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 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gli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7910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member: Elem xSet → Bool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 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è index,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raggiungibile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come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negli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array)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 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è index)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75253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4223A90B-6461-455D-8016-CEC2F08A8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Analisi di complessità delle operazioni su insiemi (5)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F005FEA-C7C0-485B-96CA-C946C1B8532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224" rIns="0" bIns="0" anchor="ctr"/>
          <a:lstStyle/>
          <a:p>
            <a:endParaRPr lang="it-IT"/>
          </a:p>
        </p:txBody>
      </p:sp>
      <p:graphicFrame>
        <p:nvGraphicFramePr>
          <p:cNvPr id="29699" name="Group 3">
            <a:extLst>
              <a:ext uri="{FF2B5EF4-FFF2-40B4-BE49-F238E27FC236}">
                <a16:creationId xmlns:a16="http://schemas.microsoft.com/office/drawing/2014/main" id="{97396BE7-CBD7-4F3D-B6B2-B1561A40F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42823"/>
              </p:ext>
            </p:extLst>
          </p:nvPr>
        </p:nvGraphicFramePr>
        <p:xfrm>
          <a:off x="403225" y="1768475"/>
          <a:ext cx="9174163" cy="9119206"/>
        </p:xfrm>
        <a:graphic>
          <a:graphicData uri="http://schemas.openxmlformats.org/drawingml/2006/table">
            <a:tbl>
              <a:tblPr/>
              <a:tblGrid>
                <a:gridCol w="4635500">
                  <a:extLst>
                    <a:ext uri="{9D8B030D-6E8A-4147-A177-3AD203B41FA5}">
                      <a16:colId xmlns:a16="http://schemas.microsoft.com/office/drawing/2014/main" val="3290248842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1536770693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1012729178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Struttura dati: array ordinato con size e maxsize (assumiamo per semplicità di non dover ridimensionare)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migliore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Caso peggiore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077913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emptySet: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611564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insertElem: Elem x Set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 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ultimo el in array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oppure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primo o = ultimo)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 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Binaria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shift per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mantenere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l’ordine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42943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deleteElem: Elem x Set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 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prima pos)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n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026648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setUnion: Set x Set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</a:t>
                      </a:r>
                      <a:r>
                        <a:rPr kumimoji="0" lang="en-US" altLang="it-IT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n+m</a:t>
                      </a: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 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(se n=m,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avrei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2n,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viene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comunque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assorbito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n+m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(la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complessità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theta(n)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assorbita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theta(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n+m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</a:t>
                      </a:r>
                      <a:r>
                        <a:rPr kumimoji="0" lang="en-US" altLang="it-IT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n+m</a:t>
                      </a: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4964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setIntersection: Set x Set → Set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 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perché gli estremi sono disgiunti, es 1234, 5678, se 4&lt;5 allora non ci sono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comuni, o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vuota)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</a:t>
                      </a:r>
                      <a:r>
                        <a:rPr kumimoji="0" lang="en-US" altLang="it-IT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n+m</a:t>
                      </a: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 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simil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merge, es. 135, 246,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controllo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– 2, Avanza 1 e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3-2, Avanza 2 e j,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alla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fine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ritorno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vuoto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 ho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fatto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n+m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controlli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4728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isEmpty: Set → Bool 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93202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size: Set → N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7240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panose="020B0603030804020204" pitchFamily="34" charset="0"/>
                        </a:rPr>
                        <a:t>member: Elem xSet → Bool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Θ( 1 ) 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(è il primo)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Θ( log n ) 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kumimoji="0" lang="en-US" altLang="it-I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Binaria</a:t>
                      </a:r>
                      <a:r>
                        <a:rPr kumimoji="0" lang="en-US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0000" marR="90000" marT="6620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1726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1" name="Group 1">
            <a:extLst>
              <a:ext uri="{FF2B5EF4-FFF2-40B4-BE49-F238E27FC236}">
                <a16:creationId xmlns:a16="http://schemas.microsoft.com/office/drawing/2014/main" id="{C62014A6-FA31-47D4-9662-73E30D2453A7}"/>
              </a:ext>
            </a:extLst>
          </p:cNvPr>
          <p:cNvGrpSpPr>
            <a:grpSpLocks/>
          </p:cNvGrpSpPr>
          <p:nvPr/>
        </p:nvGrpSpPr>
        <p:grpSpPr bwMode="auto">
          <a:xfrm>
            <a:off x="1060450" y="1260475"/>
            <a:ext cx="8066088" cy="5237163"/>
            <a:chOff x="668" y="794"/>
            <a:chExt cx="5081" cy="3299"/>
          </a:xfrm>
        </p:grpSpPr>
        <p:sp>
          <p:nvSpPr>
            <p:cNvPr id="5122" name="Rectangle 2">
              <a:extLst>
                <a:ext uri="{FF2B5EF4-FFF2-40B4-BE49-F238E27FC236}">
                  <a16:creationId xmlns:a16="http://schemas.microsoft.com/office/drawing/2014/main" id="{EC2E5699-36C9-4042-8B68-35001CB35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" y="794"/>
              <a:ext cx="5081" cy="3299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pic>
          <p:nvPicPr>
            <p:cNvPr id="5123" name="Picture 3">
              <a:extLst>
                <a:ext uri="{FF2B5EF4-FFF2-40B4-BE49-F238E27FC236}">
                  <a16:creationId xmlns:a16="http://schemas.microsoft.com/office/drawing/2014/main" id="{7E072F28-0C15-474B-95F2-866DC365F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904"/>
              <a:ext cx="4738" cy="3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3EBEB4AB-0967-49EC-AD96-9C976A62F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Omega, definizione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757BF346-02D5-408C-B23C-F5FEE36F9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 tIns="68544"/>
          <a:lstStyle/>
          <a:p>
            <a:pPr marL="0" indent="0">
              <a:lnSpc>
                <a:spcPct val="84000"/>
              </a:lnSpc>
              <a:spcBef>
                <a:spcPts val="85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/>
              <a:t>Siano f e g due funzioni dai numeri naturali ai numeri reali ≥0 (f,g: N </a:t>
            </a:r>
            <a:r>
              <a:rPr lang="it-IT" altLang="it-IT" sz="3400">
                <a:cs typeface="Arial" panose="020B0604020202020204" pitchFamily="34" charset="0"/>
              </a:rPr>
              <a:t>→</a:t>
            </a:r>
            <a:r>
              <a:rPr lang="it-IT" altLang="it-IT" sz="3400"/>
              <a:t> R</a:t>
            </a:r>
            <a:r>
              <a:rPr lang="it-IT" altLang="it-IT" sz="3400" baseline="33000"/>
              <a:t>+</a:t>
            </a:r>
            <a:r>
              <a:rPr lang="it-IT" altLang="it-IT" sz="3400"/>
              <a:t>).</a:t>
            </a:r>
          </a:p>
          <a:p>
            <a:pPr marL="0" indent="0">
              <a:lnSpc>
                <a:spcPct val="84000"/>
              </a:lnSpc>
              <a:spcBef>
                <a:spcPts val="85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it-IT" altLang="it-IT" sz="3400"/>
          </a:p>
          <a:p>
            <a:pPr indent="-341313" algn="ctr">
              <a:lnSpc>
                <a:spcPct val="84000"/>
              </a:lnSpc>
              <a:spcBef>
                <a:spcPts val="85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/>
              <a:t>f(n) = </a:t>
            </a:r>
            <a:r>
              <a:rPr lang="it-IT" altLang="it-IT" sz="3400">
                <a:latin typeface="Symbol" panose="05050102010706020507" pitchFamily="18" charset="2"/>
              </a:rPr>
              <a:t></a:t>
            </a:r>
            <a:r>
              <a:rPr lang="it-IT" altLang="it-IT" sz="3400"/>
              <a:t>( g(n) ) se...</a:t>
            </a:r>
          </a:p>
          <a:p>
            <a:pPr indent="-341313">
              <a:lnSpc>
                <a:spcPct val="84000"/>
              </a:lnSpc>
              <a:spcBef>
                <a:spcPts val="85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it-IT" altLang="it-IT" sz="3400"/>
          </a:p>
          <a:p>
            <a:pPr indent="-341313">
              <a:lnSpc>
                <a:spcPct val="98000"/>
              </a:lnSpc>
              <a:spcBef>
                <a:spcPts val="85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>
                <a:latin typeface="Symbol" panose="05050102010706020507" pitchFamily="18" charset="2"/>
              </a:rPr>
              <a:t></a:t>
            </a:r>
            <a:r>
              <a:rPr lang="it-IT" altLang="it-IT" sz="3400"/>
              <a:t> due costanti c&gt;0 e n</a:t>
            </a:r>
            <a:r>
              <a:rPr lang="it-IT" altLang="it-IT" sz="3400" baseline="-25000"/>
              <a:t>0</a:t>
            </a:r>
            <a:r>
              <a:rPr lang="it-IT" altLang="it-IT" sz="3400"/>
              <a:t>≥0 tali che f(n) ≥ c g(n) per ogni n ≥ n</a:t>
            </a:r>
            <a:r>
              <a:rPr lang="it-IT" altLang="it-IT" sz="3400" baseline="-25000"/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9" name="Group 1">
            <a:extLst>
              <a:ext uri="{FF2B5EF4-FFF2-40B4-BE49-F238E27FC236}">
                <a16:creationId xmlns:a16="http://schemas.microsoft.com/office/drawing/2014/main" id="{FF6884B6-3164-4B72-83F8-25361F0B5892}"/>
              </a:ext>
            </a:extLst>
          </p:cNvPr>
          <p:cNvGrpSpPr>
            <a:grpSpLocks/>
          </p:cNvGrpSpPr>
          <p:nvPr/>
        </p:nvGrpSpPr>
        <p:grpSpPr bwMode="auto">
          <a:xfrm>
            <a:off x="782638" y="1344613"/>
            <a:ext cx="8432800" cy="5018087"/>
            <a:chOff x="493" y="847"/>
            <a:chExt cx="5312" cy="3161"/>
          </a:xfrm>
        </p:grpSpPr>
        <p:sp>
          <p:nvSpPr>
            <p:cNvPr id="7170" name="Rectangle 2">
              <a:extLst>
                <a:ext uri="{FF2B5EF4-FFF2-40B4-BE49-F238E27FC236}">
                  <a16:creationId xmlns:a16="http://schemas.microsoft.com/office/drawing/2014/main" id="{D5239A21-73F9-4E8D-A8B0-7ED8838C7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" y="847"/>
              <a:ext cx="5312" cy="3161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171" name="Freeform 3">
              <a:extLst>
                <a:ext uri="{FF2B5EF4-FFF2-40B4-BE49-F238E27FC236}">
                  <a16:creationId xmlns:a16="http://schemas.microsoft.com/office/drawing/2014/main" id="{D9A5042C-EFC7-4851-9BCF-B98495478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" y="973"/>
              <a:ext cx="4236" cy="2655"/>
            </a:xfrm>
            <a:custGeom>
              <a:avLst/>
              <a:gdLst>
                <a:gd name="T0" fmla="*/ 0 w 3216"/>
                <a:gd name="T1" fmla="*/ 2016 h 2016"/>
                <a:gd name="T2" fmla="*/ 576 w 3216"/>
                <a:gd name="T3" fmla="*/ 1104 h 2016"/>
                <a:gd name="T4" fmla="*/ 1296 w 3216"/>
                <a:gd name="T5" fmla="*/ 720 h 2016"/>
                <a:gd name="T6" fmla="*/ 2160 w 3216"/>
                <a:gd name="T7" fmla="*/ 288 h 2016"/>
                <a:gd name="T8" fmla="*/ 3216 w 3216"/>
                <a:gd name="T9" fmla="*/ 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6" h="2016">
                  <a:moveTo>
                    <a:pt x="0" y="2016"/>
                  </a:moveTo>
                  <a:cubicBezTo>
                    <a:pt x="180" y="1668"/>
                    <a:pt x="360" y="1320"/>
                    <a:pt x="576" y="1104"/>
                  </a:cubicBezTo>
                  <a:cubicBezTo>
                    <a:pt x="792" y="888"/>
                    <a:pt x="1032" y="855"/>
                    <a:pt x="1296" y="720"/>
                  </a:cubicBezTo>
                  <a:cubicBezTo>
                    <a:pt x="1559" y="584"/>
                    <a:pt x="1840" y="407"/>
                    <a:pt x="2160" y="288"/>
                  </a:cubicBezTo>
                  <a:cubicBezTo>
                    <a:pt x="2479" y="168"/>
                    <a:pt x="2847" y="84"/>
                    <a:pt x="3216" y="0"/>
                  </a:cubicBezTo>
                </a:path>
              </a:pathLst>
            </a:custGeom>
            <a:noFill/>
            <a:ln w="57240" cap="flat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172" name="Line 4">
              <a:extLst>
                <a:ext uri="{FF2B5EF4-FFF2-40B4-BE49-F238E27FC236}">
                  <a16:creationId xmlns:a16="http://schemas.microsoft.com/office/drawing/2014/main" id="{52B896BC-AC63-4944-83B8-16B547F24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3" y="1922"/>
              <a:ext cx="0" cy="1706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173" name="Freeform 5">
              <a:extLst>
                <a:ext uri="{FF2B5EF4-FFF2-40B4-BE49-F238E27FC236}">
                  <a16:creationId xmlns:a16="http://schemas.microsoft.com/office/drawing/2014/main" id="{95596D2B-296D-42C5-8CB3-8D7038C3D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" y="1553"/>
              <a:ext cx="4236" cy="2075"/>
            </a:xfrm>
            <a:custGeom>
              <a:avLst/>
              <a:gdLst>
                <a:gd name="T0" fmla="*/ 0 w 3216"/>
                <a:gd name="T1" fmla="*/ 1576 h 1576"/>
                <a:gd name="T2" fmla="*/ 192 w 3216"/>
                <a:gd name="T3" fmla="*/ 904 h 1576"/>
                <a:gd name="T4" fmla="*/ 672 w 3216"/>
                <a:gd name="T5" fmla="*/ 1000 h 1576"/>
                <a:gd name="T6" fmla="*/ 912 w 3216"/>
                <a:gd name="T7" fmla="*/ 520 h 1576"/>
                <a:gd name="T8" fmla="*/ 1296 w 3216"/>
                <a:gd name="T9" fmla="*/ 280 h 1576"/>
                <a:gd name="T10" fmla="*/ 2208 w 3216"/>
                <a:gd name="T11" fmla="*/ 40 h 1576"/>
                <a:gd name="T12" fmla="*/ 3216 w 3216"/>
                <a:gd name="T13" fmla="*/ 4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6" h="1576">
                  <a:moveTo>
                    <a:pt x="0" y="1576"/>
                  </a:moveTo>
                  <a:cubicBezTo>
                    <a:pt x="40" y="1287"/>
                    <a:pt x="80" y="999"/>
                    <a:pt x="192" y="904"/>
                  </a:cubicBezTo>
                  <a:cubicBezTo>
                    <a:pt x="303" y="808"/>
                    <a:pt x="552" y="1063"/>
                    <a:pt x="672" y="1000"/>
                  </a:cubicBezTo>
                  <a:cubicBezTo>
                    <a:pt x="791" y="936"/>
                    <a:pt x="808" y="640"/>
                    <a:pt x="912" y="520"/>
                  </a:cubicBezTo>
                  <a:cubicBezTo>
                    <a:pt x="1016" y="400"/>
                    <a:pt x="1080" y="359"/>
                    <a:pt x="1296" y="280"/>
                  </a:cubicBezTo>
                  <a:cubicBezTo>
                    <a:pt x="1511" y="200"/>
                    <a:pt x="1888" y="79"/>
                    <a:pt x="2208" y="40"/>
                  </a:cubicBezTo>
                  <a:cubicBezTo>
                    <a:pt x="2527" y="0"/>
                    <a:pt x="2871" y="20"/>
                    <a:pt x="3216" y="40"/>
                  </a:cubicBezTo>
                </a:path>
              </a:pathLst>
            </a:custGeom>
            <a:noFill/>
            <a:ln w="57240" cap="flat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174" name="Rectangle 6">
              <a:extLst>
                <a:ext uri="{FF2B5EF4-FFF2-40B4-BE49-F238E27FC236}">
                  <a16:creationId xmlns:a16="http://schemas.microsoft.com/office/drawing/2014/main" id="{A78DD2F6-8EF8-4467-9ED8-2DCB7420B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" y="3566"/>
              <a:ext cx="432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15900" indent="-215900"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it-IT" altLang="it-IT" sz="2600" i="1"/>
                <a:t>n</a:t>
              </a:r>
              <a:r>
                <a:rPr lang="it-IT" altLang="it-IT" sz="2600" i="1" baseline="-25000"/>
                <a:t>0</a:t>
              </a:r>
            </a:p>
          </p:txBody>
        </p:sp>
        <p:sp>
          <p:nvSpPr>
            <p:cNvPr id="7175" name="Rectangle 7">
              <a:extLst>
                <a:ext uri="{FF2B5EF4-FFF2-40B4-BE49-F238E27FC236}">
                  <a16:creationId xmlns:a16="http://schemas.microsoft.com/office/drawing/2014/main" id="{7020743C-1435-41C4-BBE0-95222CD8C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6" y="3603"/>
              <a:ext cx="36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15900" indent="-215900"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it-IT" altLang="it-IT" sz="2600" i="1"/>
                <a:t>n</a:t>
              </a:r>
            </a:p>
          </p:txBody>
        </p:sp>
        <p:sp>
          <p:nvSpPr>
            <p:cNvPr id="7176" name="Rectangle 8">
              <a:extLst>
                <a:ext uri="{FF2B5EF4-FFF2-40B4-BE49-F238E27FC236}">
                  <a16:creationId xmlns:a16="http://schemas.microsoft.com/office/drawing/2014/main" id="{50991EAF-6078-414B-9EAB-60BE29ACD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1036"/>
              <a:ext cx="150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15900" indent="-215900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it-IT" altLang="it-IT" sz="2600" i="1"/>
                <a:t>f(n) = </a:t>
              </a:r>
              <a:r>
                <a:rPr lang="it-IT" altLang="it-IT" sz="2600" i="1">
                  <a:latin typeface="Symbol" panose="05050102010706020507" pitchFamily="18" charset="2"/>
                </a:rPr>
                <a:t></a:t>
              </a:r>
              <a:r>
                <a:rPr lang="it-IT" altLang="it-IT" sz="2600" i="1"/>
                <a:t>(</a:t>
              </a:r>
              <a:r>
                <a:rPr lang="it-IT" altLang="it-IT" sz="800" i="1"/>
                <a:t> </a:t>
              </a:r>
              <a:r>
                <a:rPr lang="it-IT" altLang="it-IT" sz="2600" i="1"/>
                <a:t>g(n)</a:t>
              </a:r>
              <a:r>
                <a:rPr lang="it-IT" altLang="it-IT" sz="800" i="1"/>
                <a:t> </a:t>
              </a:r>
              <a:r>
                <a:rPr lang="it-IT" altLang="it-IT" sz="2600" i="1"/>
                <a:t>)</a:t>
              </a:r>
            </a:p>
          </p:txBody>
        </p:sp>
        <p:sp>
          <p:nvSpPr>
            <p:cNvPr id="7177" name="Rectangle 9">
              <a:extLst>
                <a:ext uri="{FF2B5EF4-FFF2-40B4-BE49-F238E27FC236}">
                  <a16:creationId xmlns:a16="http://schemas.microsoft.com/office/drawing/2014/main" id="{80E65D95-7AFB-41BD-939C-E5CA5455E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847"/>
              <a:ext cx="56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15900" indent="-215900"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it-IT" altLang="it-IT" sz="2600" i="1"/>
                <a:t>f(n)</a:t>
              </a:r>
            </a:p>
          </p:txBody>
        </p:sp>
        <p:sp>
          <p:nvSpPr>
            <p:cNvPr id="7178" name="Rectangle 10">
              <a:extLst>
                <a:ext uri="{FF2B5EF4-FFF2-40B4-BE49-F238E27FC236}">
                  <a16:creationId xmlns:a16="http://schemas.microsoft.com/office/drawing/2014/main" id="{5F918761-A103-409E-B36F-09A1E9D6E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7" y="1479"/>
              <a:ext cx="76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15900" indent="-215900"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it-IT" altLang="it-IT" sz="2600" i="1"/>
                <a:t>c</a:t>
              </a:r>
              <a:r>
                <a:rPr lang="it-IT" altLang="it-IT" sz="1600" i="1"/>
                <a:t> </a:t>
              </a:r>
              <a:r>
                <a:rPr lang="it-IT" altLang="it-IT" sz="2600" i="1"/>
                <a:t>g(n)</a:t>
              </a:r>
            </a:p>
          </p:txBody>
        </p:sp>
        <p:sp>
          <p:nvSpPr>
            <p:cNvPr id="7179" name="Line 11">
              <a:extLst>
                <a:ext uri="{FF2B5EF4-FFF2-40B4-BE49-F238E27FC236}">
                  <a16:creationId xmlns:a16="http://schemas.microsoft.com/office/drawing/2014/main" id="{6C9E3176-7C0D-461A-822B-AAE1C23D5E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" y="972"/>
              <a:ext cx="0" cy="2657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180" name="Line 12">
              <a:extLst>
                <a:ext uri="{FF2B5EF4-FFF2-40B4-BE49-F238E27FC236}">
                  <a16:creationId xmlns:a16="http://schemas.microsoft.com/office/drawing/2014/main" id="{DB8CFF59-A9CA-47EA-BE84-60237FD46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3630"/>
              <a:ext cx="4300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C4ED22FC-024A-42E7-BD7B-0F0D66364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Theta, definizione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9FD06E1-278E-4236-97E6-7D604E826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 tIns="68544"/>
          <a:lstStyle/>
          <a:p>
            <a:pPr marL="0" indent="0">
              <a:lnSpc>
                <a:spcPct val="84000"/>
              </a:lnSpc>
              <a:spcBef>
                <a:spcPts val="85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/>
              <a:t>Siano f e g due funzioni dai numeri naturali ai numeri reali ≥0 (f,g: N </a:t>
            </a:r>
            <a:r>
              <a:rPr lang="it-IT" altLang="it-IT" sz="3400">
                <a:cs typeface="Arial" panose="020B0604020202020204" pitchFamily="34" charset="0"/>
              </a:rPr>
              <a:t>→</a:t>
            </a:r>
            <a:r>
              <a:rPr lang="it-IT" altLang="it-IT" sz="3400"/>
              <a:t> R</a:t>
            </a:r>
            <a:r>
              <a:rPr lang="it-IT" altLang="it-IT" sz="3400" baseline="33000"/>
              <a:t>+</a:t>
            </a:r>
            <a:r>
              <a:rPr lang="it-IT" altLang="it-IT" sz="3400"/>
              <a:t>).</a:t>
            </a:r>
          </a:p>
          <a:p>
            <a:pPr marL="0" indent="0">
              <a:lnSpc>
                <a:spcPct val="84000"/>
              </a:lnSpc>
              <a:spcBef>
                <a:spcPts val="85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it-IT" altLang="it-IT" sz="3400"/>
          </a:p>
          <a:p>
            <a:pPr indent="-341313" algn="ctr">
              <a:lnSpc>
                <a:spcPct val="84000"/>
              </a:lnSpc>
              <a:spcBef>
                <a:spcPts val="85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/>
              <a:t>f(n) = </a:t>
            </a:r>
            <a:r>
              <a:rPr lang="it-IT" altLang="it-IT" sz="3400">
                <a:latin typeface="Symbol" panose="05050102010706020507" pitchFamily="18" charset="2"/>
              </a:rPr>
              <a:t></a:t>
            </a:r>
            <a:r>
              <a:rPr lang="it-IT" altLang="it-IT" sz="3400"/>
              <a:t>( g(n) ) se...</a:t>
            </a:r>
          </a:p>
          <a:p>
            <a:pPr indent="-341313">
              <a:lnSpc>
                <a:spcPct val="84000"/>
              </a:lnSpc>
              <a:spcBef>
                <a:spcPts val="85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it-IT" altLang="it-IT" sz="3400"/>
          </a:p>
          <a:p>
            <a:pPr indent="-341313">
              <a:lnSpc>
                <a:spcPct val="98000"/>
              </a:lnSpc>
              <a:spcBef>
                <a:spcPts val="85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it-IT" altLang="it-IT" sz="3400">
                <a:latin typeface="Symbol" panose="05050102010706020507" pitchFamily="18" charset="2"/>
              </a:rPr>
              <a:t></a:t>
            </a:r>
            <a:r>
              <a:rPr lang="it-IT" altLang="it-IT" sz="3400"/>
              <a:t> tre costanti c</a:t>
            </a:r>
            <a:r>
              <a:rPr lang="it-IT" altLang="it-IT" sz="3400" baseline="-25000"/>
              <a:t>1</a:t>
            </a:r>
            <a:r>
              <a:rPr lang="it-IT" altLang="it-IT" sz="3400"/>
              <a:t>,c</a:t>
            </a:r>
            <a:r>
              <a:rPr lang="it-IT" altLang="it-IT" sz="3400" baseline="-25000"/>
              <a:t>2</a:t>
            </a:r>
            <a:r>
              <a:rPr lang="it-IT" altLang="it-IT" sz="3400"/>
              <a:t>&gt;0 e n</a:t>
            </a:r>
            <a:r>
              <a:rPr lang="it-IT" altLang="it-IT" sz="3400" baseline="-25000"/>
              <a:t>0</a:t>
            </a:r>
            <a:r>
              <a:rPr lang="it-IT" altLang="it-IT" sz="3400"/>
              <a:t>≥0 tali che c</a:t>
            </a:r>
            <a:r>
              <a:rPr lang="it-IT" altLang="it-IT" sz="3400" baseline="-25000"/>
              <a:t>1</a:t>
            </a:r>
            <a:r>
              <a:rPr lang="it-IT" altLang="it-IT" sz="3400"/>
              <a:t> g(n) ≤ f(n) ≤ c</a:t>
            </a:r>
            <a:r>
              <a:rPr lang="it-IT" altLang="it-IT" sz="3400" baseline="-25000"/>
              <a:t>2</a:t>
            </a:r>
            <a:r>
              <a:rPr lang="it-IT" altLang="it-IT" sz="3400"/>
              <a:t> g(n) per ogni n ≥ n</a:t>
            </a:r>
            <a:r>
              <a:rPr lang="it-IT" altLang="it-IT" sz="3400" baseline="-25000"/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7" name="Group 1">
            <a:extLst>
              <a:ext uri="{FF2B5EF4-FFF2-40B4-BE49-F238E27FC236}">
                <a16:creationId xmlns:a16="http://schemas.microsoft.com/office/drawing/2014/main" id="{90D225C9-0C24-43C2-A583-C0AF034DF840}"/>
              </a:ext>
            </a:extLst>
          </p:cNvPr>
          <p:cNvGrpSpPr>
            <a:grpSpLocks/>
          </p:cNvGrpSpPr>
          <p:nvPr/>
        </p:nvGrpSpPr>
        <p:grpSpPr bwMode="auto">
          <a:xfrm>
            <a:off x="1195388" y="1436688"/>
            <a:ext cx="8081962" cy="4643437"/>
            <a:chOff x="753" y="905"/>
            <a:chExt cx="5091" cy="2925"/>
          </a:xfrm>
        </p:grpSpPr>
        <p:sp>
          <p:nvSpPr>
            <p:cNvPr id="9218" name="Rectangle 2">
              <a:extLst>
                <a:ext uri="{FF2B5EF4-FFF2-40B4-BE49-F238E27FC236}">
                  <a16:creationId xmlns:a16="http://schemas.microsoft.com/office/drawing/2014/main" id="{8A7034B4-34FC-470B-98B5-0088875C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905"/>
              <a:ext cx="5091" cy="2925"/>
            </a:xfrm>
            <a:prstGeom prst="rect">
              <a:avLst/>
            </a:prstGeom>
            <a:solidFill>
              <a:srgbClr val="FFFF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9219" name="Freeform 3">
              <a:extLst>
                <a:ext uri="{FF2B5EF4-FFF2-40B4-BE49-F238E27FC236}">
                  <a16:creationId xmlns:a16="http://schemas.microsoft.com/office/drawing/2014/main" id="{47BFEA8B-CBC9-4250-A697-67CFC9459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1764"/>
              <a:ext cx="3920" cy="1745"/>
            </a:xfrm>
            <a:custGeom>
              <a:avLst/>
              <a:gdLst>
                <a:gd name="T0" fmla="*/ 0 w 3216"/>
                <a:gd name="T1" fmla="*/ 1576 h 1576"/>
                <a:gd name="T2" fmla="*/ 192 w 3216"/>
                <a:gd name="T3" fmla="*/ 904 h 1576"/>
                <a:gd name="T4" fmla="*/ 672 w 3216"/>
                <a:gd name="T5" fmla="*/ 1000 h 1576"/>
                <a:gd name="T6" fmla="*/ 912 w 3216"/>
                <a:gd name="T7" fmla="*/ 520 h 1576"/>
                <a:gd name="T8" fmla="*/ 1296 w 3216"/>
                <a:gd name="T9" fmla="*/ 280 h 1576"/>
                <a:gd name="T10" fmla="*/ 2208 w 3216"/>
                <a:gd name="T11" fmla="*/ 40 h 1576"/>
                <a:gd name="T12" fmla="*/ 3216 w 3216"/>
                <a:gd name="T13" fmla="*/ 4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6" h="1576">
                  <a:moveTo>
                    <a:pt x="0" y="1576"/>
                  </a:moveTo>
                  <a:cubicBezTo>
                    <a:pt x="40" y="1287"/>
                    <a:pt x="80" y="999"/>
                    <a:pt x="192" y="904"/>
                  </a:cubicBezTo>
                  <a:cubicBezTo>
                    <a:pt x="303" y="808"/>
                    <a:pt x="552" y="1063"/>
                    <a:pt x="672" y="1000"/>
                  </a:cubicBezTo>
                  <a:cubicBezTo>
                    <a:pt x="791" y="936"/>
                    <a:pt x="808" y="640"/>
                    <a:pt x="912" y="520"/>
                  </a:cubicBezTo>
                  <a:cubicBezTo>
                    <a:pt x="1016" y="400"/>
                    <a:pt x="1080" y="359"/>
                    <a:pt x="1296" y="280"/>
                  </a:cubicBezTo>
                  <a:cubicBezTo>
                    <a:pt x="1511" y="200"/>
                    <a:pt x="1888" y="79"/>
                    <a:pt x="2208" y="40"/>
                  </a:cubicBezTo>
                  <a:cubicBezTo>
                    <a:pt x="2527" y="0"/>
                    <a:pt x="2871" y="20"/>
                    <a:pt x="3216" y="40"/>
                  </a:cubicBezTo>
                </a:path>
              </a:pathLst>
            </a:custGeom>
            <a:noFill/>
            <a:ln w="57240" cap="flat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9220" name="Rectangle 4">
              <a:extLst>
                <a:ext uri="{FF2B5EF4-FFF2-40B4-BE49-F238E27FC236}">
                  <a16:creationId xmlns:a16="http://schemas.microsoft.com/office/drawing/2014/main" id="{0D4ADEB8-5F4F-420D-AEB1-9382366E9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" y="3451"/>
              <a:ext cx="432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15900" indent="-215900"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it-IT" altLang="it-IT" sz="2600" i="1"/>
                <a:t>n</a:t>
              </a:r>
              <a:r>
                <a:rPr lang="it-IT" altLang="it-IT" sz="2600" i="1" baseline="-25000"/>
                <a:t>0</a:t>
              </a:r>
            </a:p>
          </p:txBody>
        </p:sp>
        <p:sp>
          <p:nvSpPr>
            <p:cNvPr id="9221" name="Rectangle 5">
              <a:extLst>
                <a:ext uri="{FF2B5EF4-FFF2-40B4-BE49-F238E27FC236}">
                  <a16:creationId xmlns:a16="http://schemas.microsoft.com/office/drawing/2014/main" id="{EDF67F8F-6916-4251-A233-C75B52FE3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" y="3485"/>
              <a:ext cx="36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15900" indent="-215900"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it-IT" altLang="it-IT" sz="2600" i="1"/>
                <a:t>n</a:t>
              </a:r>
            </a:p>
          </p:txBody>
        </p:sp>
        <p:sp>
          <p:nvSpPr>
            <p:cNvPr id="9222" name="Rectangle 6">
              <a:extLst>
                <a:ext uri="{FF2B5EF4-FFF2-40B4-BE49-F238E27FC236}">
                  <a16:creationId xmlns:a16="http://schemas.microsoft.com/office/drawing/2014/main" id="{8B5BE5DC-D226-4BCF-A5A1-0567A711F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" y="1003"/>
              <a:ext cx="149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15900" indent="-215900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it-IT" altLang="it-IT" sz="2600" i="1"/>
                <a:t>f(n) = </a:t>
              </a:r>
              <a:r>
                <a:rPr lang="it-IT" altLang="it-IT" sz="2600" i="1">
                  <a:latin typeface="Symbol" panose="05050102010706020507" pitchFamily="18" charset="2"/>
                </a:rPr>
                <a:t></a:t>
              </a:r>
              <a:r>
                <a:rPr lang="it-IT" altLang="it-IT" sz="2600" i="1"/>
                <a:t>(</a:t>
              </a:r>
              <a:r>
                <a:rPr lang="it-IT" altLang="it-IT" sz="800" i="1"/>
                <a:t> </a:t>
              </a:r>
              <a:r>
                <a:rPr lang="it-IT" altLang="it-IT" sz="2600" i="1"/>
                <a:t>g(n)</a:t>
              </a:r>
              <a:r>
                <a:rPr lang="it-IT" altLang="it-IT" sz="800" i="1"/>
                <a:t> </a:t>
              </a:r>
              <a:r>
                <a:rPr lang="it-IT" altLang="it-IT" sz="2600" i="1"/>
                <a:t>)</a:t>
              </a:r>
            </a:p>
          </p:txBody>
        </p:sp>
        <p:sp>
          <p:nvSpPr>
            <p:cNvPr id="9223" name="Rectangle 7">
              <a:extLst>
                <a:ext uri="{FF2B5EF4-FFF2-40B4-BE49-F238E27FC236}">
                  <a16:creationId xmlns:a16="http://schemas.microsoft.com/office/drawing/2014/main" id="{B55620D9-00BB-4C22-A98D-5FF6F92E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1300"/>
              <a:ext cx="56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15900" indent="-215900"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it-IT" altLang="it-IT" sz="2600" i="1"/>
                <a:t>f(n)</a:t>
              </a:r>
            </a:p>
          </p:txBody>
        </p:sp>
        <p:sp>
          <p:nvSpPr>
            <p:cNvPr id="9224" name="Rectangle 8">
              <a:extLst>
                <a:ext uri="{FF2B5EF4-FFF2-40B4-BE49-F238E27FC236}">
                  <a16:creationId xmlns:a16="http://schemas.microsoft.com/office/drawing/2014/main" id="{28FE665F-6C97-4540-BD06-DB101A837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" y="1651"/>
              <a:ext cx="823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15900" indent="-215900"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it-IT" altLang="it-IT" sz="2600" i="1"/>
                <a:t>c</a:t>
              </a:r>
              <a:r>
                <a:rPr lang="it-IT" altLang="it-IT" sz="2600" i="1" baseline="-25000"/>
                <a:t>1</a:t>
              </a:r>
              <a:r>
                <a:rPr lang="it-IT" altLang="it-IT" sz="1400" i="1"/>
                <a:t> </a:t>
              </a:r>
              <a:r>
                <a:rPr lang="it-IT" altLang="it-IT" sz="2600" i="1"/>
                <a:t>g(n)</a:t>
              </a:r>
            </a:p>
          </p:txBody>
        </p:sp>
        <p:sp>
          <p:nvSpPr>
            <p:cNvPr id="9225" name="Line 9">
              <a:extLst>
                <a:ext uri="{FF2B5EF4-FFF2-40B4-BE49-F238E27FC236}">
                  <a16:creationId xmlns:a16="http://schemas.microsoft.com/office/drawing/2014/main" id="{A41036ED-AEA2-42F5-9133-162E9821E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7" y="1051"/>
              <a:ext cx="0" cy="2459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226" name="Line 10">
              <a:extLst>
                <a:ext uri="{FF2B5EF4-FFF2-40B4-BE49-F238E27FC236}">
                  <a16:creationId xmlns:a16="http://schemas.microsoft.com/office/drawing/2014/main" id="{AD65CBD1-76DB-4CF9-A868-5E8E21EA3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510"/>
              <a:ext cx="3979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227" name="Freeform 11">
              <a:extLst>
                <a:ext uri="{FF2B5EF4-FFF2-40B4-BE49-F238E27FC236}">
                  <a16:creationId xmlns:a16="http://schemas.microsoft.com/office/drawing/2014/main" id="{3546AAD7-67E5-43A8-80BB-887B075F0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1061"/>
              <a:ext cx="3979" cy="2399"/>
            </a:xfrm>
            <a:custGeom>
              <a:avLst/>
              <a:gdLst>
                <a:gd name="T0" fmla="*/ 0 w 3216"/>
                <a:gd name="T1" fmla="*/ 1576 h 1576"/>
                <a:gd name="T2" fmla="*/ 192 w 3216"/>
                <a:gd name="T3" fmla="*/ 904 h 1576"/>
                <a:gd name="T4" fmla="*/ 672 w 3216"/>
                <a:gd name="T5" fmla="*/ 1000 h 1576"/>
                <a:gd name="T6" fmla="*/ 912 w 3216"/>
                <a:gd name="T7" fmla="*/ 520 h 1576"/>
                <a:gd name="T8" fmla="*/ 1296 w 3216"/>
                <a:gd name="T9" fmla="*/ 280 h 1576"/>
                <a:gd name="T10" fmla="*/ 2208 w 3216"/>
                <a:gd name="T11" fmla="*/ 40 h 1576"/>
                <a:gd name="T12" fmla="*/ 3216 w 3216"/>
                <a:gd name="T13" fmla="*/ 4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6" h="1576">
                  <a:moveTo>
                    <a:pt x="0" y="1576"/>
                  </a:moveTo>
                  <a:cubicBezTo>
                    <a:pt x="40" y="1287"/>
                    <a:pt x="80" y="999"/>
                    <a:pt x="192" y="904"/>
                  </a:cubicBezTo>
                  <a:cubicBezTo>
                    <a:pt x="303" y="808"/>
                    <a:pt x="552" y="1063"/>
                    <a:pt x="672" y="1000"/>
                  </a:cubicBezTo>
                  <a:cubicBezTo>
                    <a:pt x="791" y="936"/>
                    <a:pt x="808" y="640"/>
                    <a:pt x="912" y="520"/>
                  </a:cubicBezTo>
                  <a:cubicBezTo>
                    <a:pt x="1016" y="400"/>
                    <a:pt x="1080" y="359"/>
                    <a:pt x="1296" y="280"/>
                  </a:cubicBezTo>
                  <a:cubicBezTo>
                    <a:pt x="1511" y="200"/>
                    <a:pt x="1888" y="79"/>
                    <a:pt x="2208" y="40"/>
                  </a:cubicBezTo>
                  <a:cubicBezTo>
                    <a:pt x="2527" y="0"/>
                    <a:pt x="2871" y="20"/>
                    <a:pt x="3216" y="40"/>
                  </a:cubicBezTo>
                </a:path>
              </a:pathLst>
            </a:custGeom>
            <a:noFill/>
            <a:ln w="57240" cap="flat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9228" name="Freeform 12">
              <a:extLst>
                <a:ext uri="{FF2B5EF4-FFF2-40B4-BE49-F238E27FC236}">
                  <a16:creationId xmlns:a16="http://schemas.microsoft.com/office/drawing/2014/main" id="{FE3C9D88-2B19-4C50-9281-41BAA903C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1391"/>
              <a:ext cx="3920" cy="2127"/>
            </a:xfrm>
            <a:custGeom>
              <a:avLst/>
              <a:gdLst>
                <a:gd name="T0" fmla="*/ 0 w 3216"/>
                <a:gd name="T1" fmla="*/ 1745 h 1745"/>
                <a:gd name="T2" fmla="*/ 576 w 3216"/>
                <a:gd name="T3" fmla="*/ 929 h 1745"/>
                <a:gd name="T4" fmla="*/ 960 w 3216"/>
                <a:gd name="T5" fmla="*/ 497 h 1745"/>
                <a:gd name="T6" fmla="*/ 1392 w 3216"/>
                <a:gd name="T7" fmla="*/ 257 h 1745"/>
                <a:gd name="T8" fmla="*/ 1776 w 3216"/>
                <a:gd name="T9" fmla="*/ 113 h 1745"/>
                <a:gd name="T10" fmla="*/ 2256 w 3216"/>
                <a:gd name="T11" fmla="*/ 17 h 1745"/>
                <a:gd name="T12" fmla="*/ 2496 w 3216"/>
                <a:gd name="T13" fmla="*/ 17 h 1745"/>
                <a:gd name="T14" fmla="*/ 2976 w 3216"/>
                <a:gd name="T15" fmla="*/ 17 h 1745"/>
                <a:gd name="T16" fmla="*/ 3216 w 3216"/>
                <a:gd name="T17" fmla="*/ 17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6" h="1745">
                  <a:moveTo>
                    <a:pt x="0" y="1745"/>
                  </a:moveTo>
                  <a:cubicBezTo>
                    <a:pt x="208" y="1440"/>
                    <a:pt x="416" y="1136"/>
                    <a:pt x="576" y="929"/>
                  </a:cubicBezTo>
                  <a:cubicBezTo>
                    <a:pt x="735" y="721"/>
                    <a:pt x="823" y="609"/>
                    <a:pt x="960" y="497"/>
                  </a:cubicBezTo>
                  <a:cubicBezTo>
                    <a:pt x="1096" y="384"/>
                    <a:pt x="1256" y="320"/>
                    <a:pt x="1392" y="257"/>
                  </a:cubicBezTo>
                  <a:cubicBezTo>
                    <a:pt x="1527" y="193"/>
                    <a:pt x="1632" y="152"/>
                    <a:pt x="1776" y="113"/>
                  </a:cubicBezTo>
                  <a:cubicBezTo>
                    <a:pt x="1919" y="73"/>
                    <a:pt x="2135" y="33"/>
                    <a:pt x="2256" y="17"/>
                  </a:cubicBezTo>
                  <a:cubicBezTo>
                    <a:pt x="2376" y="0"/>
                    <a:pt x="2376" y="17"/>
                    <a:pt x="2496" y="17"/>
                  </a:cubicBezTo>
                  <a:cubicBezTo>
                    <a:pt x="2616" y="17"/>
                    <a:pt x="2856" y="17"/>
                    <a:pt x="2976" y="17"/>
                  </a:cubicBezTo>
                  <a:cubicBezTo>
                    <a:pt x="3096" y="17"/>
                    <a:pt x="3176" y="17"/>
                    <a:pt x="3216" y="17"/>
                  </a:cubicBezTo>
                </a:path>
              </a:pathLst>
            </a:custGeom>
            <a:noFill/>
            <a:ln w="57240" cap="flat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9229" name="Rectangle 13">
              <a:extLst>
                <a:ext uri="{FF2B5EF4-FFF2-40B4-BE49-F238E27FC236}">
                  <a16:creationId xmlns:a16="http://schemas.microsoft.com/office/drawing/2014/main" id="{6892EB36-E048-45F3-995D-4B602F481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915"/>
              <a:ext cx="823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15900" indent="-215900"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it-IT" altLang="it-IT" sz="2600" i="1"/>
                <a:t>c</a:t>
              </a:r>
              <a:r>
                <a:rPr lang="it-IT" altLang="it-IT" sz="2600" i="1" baseline="-25000"/>
                <a:t>2</a:t>
              </a:r>
              <a:r>
                <a:rPr lang="it-IT" altLang="it-IT" sz="1400" i="1"/>
                <a:t> </a:t>
              </a:r>
              <a:r>
                <a:rPr lang="it-IT" altLang="it-IT" sz="2600" i="1"/>
                <a:t>g(n)</a:t>
              </a:r>
            </a:p>
          </p:txBody>
        </p:sp>
        <p:sp>
          <p:nvSpPr>
            <p:cNvPr id="9230" name="Line 14">
              <a:extLst>
                <a:ext uri="{FF2B5EF4-FFF2-40B4-BE49-F238E27FC236}">
                  <a16:creationId xmlns:a16="http://schemas.microsoft.com/office/drawing/2014/main" id="{309AD8B4-FF93-4CE1-8788-AF757024E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1" y="2164"/>
              <a:ext cx="0" cy="1345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47308DD3-1095-420C-A124-9B3E3A967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it-IT"/>
              <a:t>Notazioni O-grande, </a:t>
            </a:r>
            <a:br>
              <a:rPr lang="en-US" altLang="it-IT"/>
            </a:br>
            <a:r>
              <a:rPr lang="en-US" altLang="it-IT"/>
              <a:t>Omega e Theta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616C964-FA0A-47D2-9B30-CA696C405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7950"/>
            <a:ext cx="10080625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A965622F-08F9-4697-981B-C97BB6BE1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endParaRPr lang="it-IT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4B8EE03-1F74-4001-ADEB-F84847368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560388"/>
            <a:ext cx="9658350" cy="627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it-IT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ejaVu Sans" panose="020B06030308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it-IT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ejaVu Sans" panose="020B0603030804020204" pitchFamily="34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2799</Words>
  <Application>Microsoft Office PowerPoint</Application>
  <PresentationFormat>Personalizzato</PresentationFormat>
  <Paragraphs>437</Paragraphs>
  <Slides>27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Arial</vt:lpstr>
      <vt:lpstr>Symbol</vt:lpstr>
      <vt:lpstr>Times New Roman</vt:lpstr>
      <vt:lpstr>Wingdings</vt:lpstr>
      <vt:lpstr>Tema di Office</vt:lpstr>
      <vt:lpstr>Complessità delle operazioni  nei TDD di base</vt:lpstr>
      <vt:lpstr>Big-O (“O grande”), definizione</vt:lpstr>
      <vt:lpstr>Presentazione standard di PowerPoint</vt:lpstr>
      <vt:lpstr>Omega, definizione</vt:lpstr>
      <vt:lpstr>Presentazione standard di PowerPoint</vt:lpstr>
      <vt:lpstr>Theta, definizione</vt:lpstr>
      <vt:lpstr>Presentazione standard di PowerPoint</vt:lpstr>
      <vt:lpstr>Notazioni O-grande,  Omega e Theta</vt:lpstr>
      <vt:lpstr>Presentazione standard di PowerPoint</vt:lpstr>
      <vt:lpstr>Verifica...</vt:lpstr>
      <vt:lpstr>Verifica...</vt:lpstr>
      <vt:lpstr>Verifica...</vt:lpstr>
      <vt:lpstr>Verifica...</vt:lpstr>
      <vt:lpstr>Analisi di complessità delle operazioni su liste (1)</vt:lpstr>
      <vt:lpstr>Analisi di complessità delle operazioni su liste (2)</vt:lpstr>
      <vt:lpstr>Analisi di complessità delle operazioni su liste (3)</vt:lpstr>
      <vt:lpstr>Analisi di complessità delle operazioni su stack (1)</vt:lpstr>
      <vt:lpstr>Analisi di complessità delle operazioni su stack (2)</vt:lpstr>
      <vt:lpstr>Analisi di complessità delle operazioni su stack (3)</vt:lpstr>
      <vt:lpstr>Analisi di complessità delle operazioni su code (1)</vt:lpstr>
      <vt:lpstr>Analisi di complessità delle operazioni su code (2)</vt:lpstr>
      <vt:lpstr>Analisi di complessità delle operazioni su code (3)</vt:lpstr>
      <vt:lpstr>Analisi di complessità delle operazioni su insiemi (1)</vt:lpstr>
      <vt:lpstr>Analisi di complessità delle operazioni su insiemi (2)</vt:lpstr>
      <vt:lpstr>Analisi di complessità delle operazioni su insiemi (3)</vt:lpstr>
      <vt:lpstr>Analisi di complessità delle operazioni su insiemi (4)</vt:lpstr>
      <vt:lpstr>Analisi di complessità delle operazioni su insiemi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Complessità delle operazioni  nei TDD di base</dc:title>
  <dc:subject/>
  <dc:creator>Viviana Mascardi</dc:creator>
  <cp:keywords/>
  <dc:description/>
  <cp:lastModifiedBy>Kevin Cattaneo</cp:lastModifiedBy>
  <cp:revision>56</cp:revision>
  <cp:lastPrinted>1601-01-01T00:00:00Z</cp:lastPrinted>
  <dcterms:created xsi:type="dcterms:W3CDTF">2016-03-19T14:54:33Z</dcterms:created>
  <dcterms:modified xsi:type="dcterms:W3CDTF">2021-03-22T12:57:12Z</dcterms:modified>
</cp:coreProperties>
</file>