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3E3D5-397A-BA94-2BA2-39C5BA6937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D717CC-A98B-9A60-CE3A-551C2C7120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265CEA-24AC-AE6A-1759-71BA7BF06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1A67A-1572-4F86-9B88-E4144EDA306E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6FA55-3A10-C996-BCAF-4C1B31649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D5E4FA-159E-E01C-5711-CF7D0CE66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8F5F1-FC4E-4B1B-B5C0-AC54103FF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394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E283E-0949-3BCC-F321-341DB7588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BF39EB-DA24-2A19-3D59-BC2E53C49E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A2A84-C4D4-5EDE-3F64-D84C1D51C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1A67A-1572-4F86-9B88-E4144EDA306E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CFC24E-34C5-CE3A-3FCF-677858ED5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554046-37A0-A5F5-4EFA-6CD476091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8F5F1-FC4E-4B1B-B5C0-AC54103FF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877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995BF3-3313-21EC-9333-1FA2CD1B6C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67FA32-F083-2D3E-C934-DD73956538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B633D0-DAF7-D731-6347-7A45E4DA3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1A67A-1572-4F86-9B88-E4144EDA306E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AAD360-3027-F706-5DA0-B7A83C310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8B0CE8-D678-5120-415C-E4A34E07B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8F5F1-FC4E-4B1B-B5C0-AC54103FF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807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62360-EFF0-A418-220E-D904FC2C7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C5230E-1124-F0BA-11F6-B76E72E0AD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D6AF6C-43D0-E5D9-0C68-682123715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1A67A-1572-4F86-9B88-E4144EDA306E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8C82CE-B30C-F986-6385-1ECE5A760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3A7CE9-CEF5-1559-F122-E09F3BE23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8F5F1-FC4E-4B1B-B5C0-AC54103FF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491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BBB3E-C185-7558-28A7-96CE82271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30360-272C-BA0F-7DEA-14DADF7177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BB6315-F99C-5090-48A4-2DF586D8E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1A67A-1572-4F86-9B88-E4144EDA306E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677FCA-22BA-F3FF-12CE-D9ED994DB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008E92-E291-EA68-1C03-6797882ED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8F5F1-FC4E-4B1B-B5C0-AC54103FF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076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47221-7134-7883-F0EA-EC6907151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2BC16-BC9D-DFB9-84E4-B6FEDC3E8F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C0A4D3-1251-E9E9-9565-02ACA06E5A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9080BB-1047-A2C1-FD99-D41D07735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1A67A-1572-4F86-9B88-E4144EDA306E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0EE882-0FE1-B3A4-32CA-14581F1E0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5883E4-A9B5-4E39-CFA4-670E31B3D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8F5F1-FC4E-4B1B-B5C0-AC54103FF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657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8BF92-BF6C-CABD-05B5-0342D3FBD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6F8453-2E64-0EBA-C18F-8D55769BB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990458-BEA7-409C-DCB3-CCDB49CA91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94F86F-D4E2-B16B-8074-C16D14B101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0CAC0B-D267-D456-0D50-2CACAABE7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8B06BE-0559-A617-93EF-45B47DDFB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1A67A-1572-4F86-9B88-E4144EDA306E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352C35-B4E4-C851-62B4-17B8D9B7E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E55ECA-618D-F96C-A167-9A001B91B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8F5F1-FC4E-4B1B-B5C0-AC54103FF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684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2B4FE-0E59-48D8-6C2A-C64D3EA68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17F268-CF0E-5AF5-98FB-F880D32D0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1A67A-1572-4F86-9B88-E4144EDA306E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A2B875-7DFC-B894-B27E-1BF02070B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6BBFF1-0AD0-9072-A17A-A78FA85B5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8F5F1-FC4E-4B1B-B5C0-AC54103FF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583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C40ABF-0ABB-8E8C-938C-B7D783EFD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1A67A-1572-4F86-9B88-E4144EDA306E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B34F3D-3101-CA7D-7D0E-FCA9E3E24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9EDD31-6915-A24C-0934-20008F7E8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8F5F1-FC4E-4B1B-B5C0-AC54103FF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545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2DB92-7179-8B1E-D616-FDD19CB2E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73B8F-90B9-89AB-4351-A6D71A099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DBBB8B-A3A3-4D3A-FD4C-F30EA378A6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4DF21B-764B-6BEC-6E9B-CAB6AA4B7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1A67A-1572-4F86-9B88-E4144EDA306E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1E833D-7E15-8D9E-5BFB-5A122E9DD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DA7B4B-8D88-4729-4621-8DCE533F6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8F5F1-FC4E-4B1B-B5C0-AC54103FF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899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23E06-51CC-28B9-F3E4-5024A0551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01127C-5ACC-CB08-7D0B-D4237E044F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F2F613-E223-5A7E-6764-6A8F3D7EBA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CD392B-7906-0400-D80E-3745CA0B7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1A67A-1572-4F86-9B88-E4144EDA306E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DAFEC3-2C52-7468-79C2-F39A8E284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5E814C-6B78-9433-8329-EFF91330A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8F5F1-FC4E-4B1B-B5C0-AC54103FF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051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7C3AC3-B284-C8D1-6C24-C787C3E3A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9D60CB-23CD-E102-41EA-40FCCDBAC5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73F17B-A001-9D81-6134-2380A365E4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01A67A-1572-4F86-9B88-E4144EDA306E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8BBF0-82D5-D12C-5920-8857EDB34B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F086F1-92AB-B155-56FD-71DCB72FB3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08F5F1-FC4E-4B1B-B5C0-AC54103FF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416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82BB7-EA4E-D697-213D-DBCF65D91D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Challenge 2 VBA Script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117E00-F9DD-E8A6-78BB-88DFC3D186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Kyle Eaton</a:t>
            </a:r>
          </a:p>
          <a:p>
            <a:r>
              <a:rPr lang="en-US" dirty="0"/>
              <a:t>6 March 2023</a:t>
            </a:r>
          </a:p>
        </p:txBody>
      </p:sp>
    </p:spTree>
    <p:extLst>
      <p:ext uri="{BB962C8B-B14F-4D97-AF65-F5344CB8AC3E}">
        <p14:creationId xmlns:p14="http://schemas.microsoft.com/office/powerpoint/2010/main" val="2319826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B0E552A-49F6-CBF5-EFBC-B206FEB486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553" y="423460"/>
            <a:ext cx="10694893" cy="6011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549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2F1BB30-2335-06F5-CABA-B7092A4C6F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169" y="475970"/>
            <a:ext cx="10499661" cy="5906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961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9CD9AC9-BDAB-1FE2-D056-3BC3103D2F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989" y="504078"/>
            <a:ext cx="10408022" cy="5849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123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Widescreen</PresentationFormat>
  <Paragraphs>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Challenge 2 VBA Script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Challenge 2 VBA Script</dc:title>
  <dc:creator>Kyle Eaton</dc:creator>
  <cp:lastModifiedBy>Kyle Eaton</cp:lastModifiedBy>
  <cp:revision>1</cp:revision>
  <dcterms:created xsi:type="dcterms:W3CDTF">2023-03-06T21:29:37Z</dcterms:created>
  <dcterms:modified xsi:type="dcterms:W3CDTF">2023-03-06T21:29:47Z</dcterms:modified>
</cp:coreProperties>
</file>