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FBB3-E5BE-470F-A69B-7E1792ACE385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ECC2-0853-400F-96FF-0D7C2E49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60000"/>
              <a:lumOff val="40000"/>
            </a:schemeClr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6">
              <a:lumMod val="40000"/>
              <a:lumOff val="60000"/>
            </a:schemeClr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6">
              <a:lumMod val="40000"/>
              <a:lumOff val="60000"/>
            </a:schemeClr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40000"/>
              <a:lumOff val="60000"/>
            </a:schemeClr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6">
              <a:lumMod val="40000"/>
              <a:lumOff val="60000"/>
            </a:schemeClr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6">
              <a:lumMod val="40000"/>
              <a:lumOff val="60000"/>
            </a:schemeClr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378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337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1795046"/>
            <a:ext cx="0" cy="2819400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1795046"/>
            <a:ext cx="0" cy="2438400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4900" y="217604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4900" y="232844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04900" y="248084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04900" y="263324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04900" y="1871246"/>
            <a:ext cx="4000500" cy="2286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204087">
            <a:off x="1063109" y="3045308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204087">
            <a:off x="1063109" y="2895192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204087">
            <a:off x="1063109" y="274507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204087">
            <a:off x="1063109" y="2594960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4900" y="3013725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204087">
            <a:off x="1117058" y="3390306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04900" y="3852818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204087">
            <a:off x="1063109" y="4271732"/>
            <a:ext cx="4000500" cy="3048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376299">
            <a:off x="2279108" y="1671429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 file.txt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278252">
            <a:off x="1518299" y="2304877"/>
            <a:ext cx="1315603" cy="338554"/>
          </a:xfrm>
          <a:prstGeom prst="rect">
            <a:avLst/>
          </a:prstGeom>
          <a:solidFill>
            <a:srgbClr val="262626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 data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1180644">
            <a:off x="3633420" y="2687532"/>
            <a:ext cx="912906" cy="338554"/>
          </a:xfrm>
          <a:prstGeom prst="rect">
            <a:avLst/>
          </a:prstGeom>
          <a:solidFill>
            <a:srgbClr val="262626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278252">
            <a:off x="1132282" y="2728199"/>
            <a:ext cx="1315603" cy="338554"/>
          </a:xfrm>
          <a:prstGeom prst="rect">
            <a:avLst/>
          </a:prstGeom>
          <a:solidFill>
            <a:srgbClr val="262626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data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1180644">
            <a:off x="3109588" y="3192354"/>
            <a:ext cx="91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98218">
            <a:off x="3261989" y="3726573"/>
            <a:ext cx="91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1180644">
            <a:off x="2467068" y="4117756"/>
            <a:ext cx="91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094" y="4614446"/>
            <a:ext cx="91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5147" y="4295500"/>
            <a:ext cx="91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4400" y="4800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packet structure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94082"/>
              </p:ext>
            </p:extLst>
          </p:nvPr>
        </p:nvGraphicFramePr>
        <p:xfrm>
          <a:off x="1506765" y="5334000"/>
          <a:ext cx="7179288" cy="119888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94822"/>
                <a:gridCol w="1794822"/>
                <a:gridCol w="1794822"/>
                <a:gridCol w="1794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Byte 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seqnum</a:t>
                      </a:r>
                      <a:endParaRPr lang="en-US" sz="1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packet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type/flag</a:t>
                      </a:r>
                      <a:endParaRPr lang="en-US" sz="1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 size</a:t>
                      </a:r>
                      <a:endParaRPr lang="en-US" sz="1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offset</a:t>
                      </a:r>
                      <a:endParaRPr lang="en-US" sz="18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DATA …</a:t>
                      </a:r>
                      <a:endParaRPr lang="en-US" sz="24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asing certain code conventions</a:t>
            </a:r>
          </a:p>
          <a:p>
            <a:r>
              <a:rPr lang="en-US" dirty="0"/>
              <a:t>k</a:t>
            </a:r>
            <a:r>
              <a:rPr lang="en-US" dirty="0" smtClean="0"/>
              <a:t>nowing your scope</a:t>
            </a:r>
          </a:p>
          <a:p>
            <a:r>
              <a:rPr lang="en-US" dirty="0"/>
              <a:t>r</a:t>
            </a:r>
            <a:r>
              <a:rPr lang="en-US" dirty="0" smtClean="0"/>
              <a:t>ace conditions!</a:t>
            </a:r>
          </a:p>
          <a:p>
            <a:r>
              <a:rPr lang="en-US" dirty="0"/>
              <a:t>c</a:t>
            </a:r>
            <a:r>
              <a:rPr lang="en-US" dirty="0" smtClean="0"/>
              <a:t>oordination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better definition of required closing behavior</a:t>
            </a:r>
          </a:p>
          <a:p>
            <a:r>
              <a:rPr lang="en-US" dirty="0" smtClean="0"/>
              <a:t>better definition of required multiple-service behavior</a:t>
            </a:r>
          </a:p>
          <a:p>
            <a:r>
              <a:rPr lang="en-US" dirty="0" smtClean="0"/>
              <a:t>project that lends itself well to division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</vt:lpstr>
      <vt:lpstr>experiences</vt:lpstr>
      <vt:lpstr>project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Keaton</dc:creator>
  <cp:lastModifiedBy>Keaton</cp:lastModifiedBy>
  <cp:revision>4</cp:revision>
  <dcterms:created xsi:type="dcterms:W3CDTF">2013-12-04T06:06:56Z</dcterms:created>
  <dcterms:modified xsi:type="dcterms:W3CDTF">2013-12-04T06:41:11Z</dcterms:modified>
</cp:coreProperties>
</file>