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307E-DEF1-4781-8EB1-3DAE015D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1B63A-C81E-45FB-8FAB-BCFEA3FC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7ED6-042B-4736-AC99-C9EB2FD4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AC74-2946-48DA-BD58-BE108537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E350-ACC6-40BD-810F-9FD3154B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842E-0698-417A-A29C-1106397A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A83A4-1FC6-4377-B518-8F905F83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1788-4FAD-4039-B340-18D3550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D420-FB4E-4DFB-A7AB-4DB13D1E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B0AF-D770-47D5-8333-8399DB31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21E4F-B134-4729-8B8D-77AF2348A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275E4-0FBD-4769-8305-45F81B9CA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24B2-D482-4234-A23D-D55BE815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6108-EC42-4E26-8561-A8CF531F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98C6-5CED-460E-AF19-A4A482B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E9BE-2430-4A39-994F-F9BEC03F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2B1E-E216-4C68-843A-29F8DD8F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AB3BD-9B72-4B91-BB83-C8B553FB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28AB-9C15-4737-87D2-2ED0F5B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1EFB-0D89-40DC-BD14-0ED4741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3F24-9168-4F82-AFEA-38AF6926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E93F-707C-47E2-90A1-5AD81EE4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D345-8F1C-4278-A6AF-E5A84225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CDF2-1194-4B0B-B6E9-F7687FC2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A8A0-FE2B-4FD6-AD12-3867CD86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9319-939A-4F5F-A3E0-A7062969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91D7-B3CD-4CBF-B8E7-BC7B85FC4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58CF3-C055-4C60-8D61-C1F3FE62C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7D56-2B95-42BB-99F7-AE522FE3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C66F1-EDF3-44A7-9C24-D0465E68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E6419-BA7C-4861-AA6A-0442DAB7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4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33E2-B342-4C31-904F-D1B6AAF3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C9C0-E4B7-4858-AE15-B491D794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22DD-B89D-4126-A1CC-95ADB376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696A5-40EE-4F6E-AA9D-929682FB8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5CAF0-64EA-4CA5-968B-04166FA7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79484-3477-4DB7-84DA-1723B99D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AE679-1247-47CC-AC06-1FBD91D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A28A3-40A1-4BEF-BD4C-C42BFB54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1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E668-EFAA-4EA0-A801-7517EE17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30382-E7F5-442D-A86D-522B0F46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170D8-B76E-473B-90D0-233B1133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F0487-65F9-4BA4-9502-79EE76AC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3A8C3-389B-4E8D-86CF-ED281013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02E9-F467-41BD-A1AB-B9755C20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1B94-D710-45EC-9ECC-D7C6D5DD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73B6-3839-41B8-931B-B1038763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DDBB-8B20-4C00-9575-04D4B132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559FF-6A65-4774-9448-B97882D9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833B-8194-4E9A-9459-E4D69D86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2FFB8-E8BE-4037-B5CC-C6FA11A1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38EA-5254-4FCC-86C4-A75DFDF7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6EF-E98C-42A3-AB90-9EB1FB0D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CCFAA-63E1-4473-BA31-3402578D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BEB9-D633-47E1-BFE8-7A57262A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9C7D5-CC2F-4012-81FB-C1745E6B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E733-D826-4337-A8A1-99EC8F3E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3856C-1AA2-4060-AD98-6A0A0C96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33439-38D2-4DE2-9B2B-43DD8DAE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92693-E924-45F8-A788-DE4265A4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1ED8-462B-49CC-9F20-0A73C24B1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3EF5-DAC1-4FB9-8ABB-0F292B486FB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D6AA-C0CE-44C8-B797-BFB6F9774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F800-3837-430C-B14E-83D9DD691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68F1-7138-41E2-B6EB-F364EBDB3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0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D0B1-7600-46DB-A900-EDEED69A5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513F4-1B29-42B7-858B-367A1A8CE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915B-D293-4041-8A19-CA3A42A0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A3FD-64C1-414F-8163-28E26028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1990 by Guido van Rossum (then employed by Google, now for Microsoft)</a:t>
            </a:r>
          </a:p>
          <a:p>
            <a:r>
              <a:rPr lang="en-US" dirty="0"/>
              <a:t>Named after Monty Python’s Flying Circus</a:t>
            </a:r>
          </a:p>
          <a:p>
            <a:r>
              <a:rPr lang="en-US" dirty="0"/>
              <a:t>Currently the fastest growing language out there</a:t>
            </a:r>
          </a:p>
          <a:p>
            <a:r>
              <a:rPr lang="en-US" dirty="0"/>
              <a:t>High-level programming language (very human readable, far from machine language)</a:t>
            </a:r>
          </a:p>
          <a:p>
            <a:r>
              <a:rPr lang="en-US" dirty="0"/>
              <a:t>General-purpose language (designed to make software for a broad variety of purposes and applications, e.g., scientific computing, web development, education,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D5CB-3C06-4669-919C-4535B5D6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15FE-BB0D-497F-A1F9-6F57278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Multi-paradigm language: allows the programmer to use 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Structured programming</a:t>
            </a:r>
          </a:p>
          <a:p>
            <a:pPr lvl="1"/>
            <a:r>
              <a:rPr lang="en-US" dirty="0"/>
              <a:t>Procedural programming</a:t>
            </a:r>
          </a:p>
          <a:p>
            <a:pPr lvl="1"/>
            <a:r>
              <a:rPr lang="en-US" dirty="0"/>
              <a:t>OOP</a:t>
            </a:r>
          </a:p>
          <a:p>
            <a:r>
              <a:rPr lang="en-US" dirty="0"/>
              <a:t>Core philosophy: simplicity, readability, and complexity (instead of complication)</a:t>
            </a:r>
          </a:p>
          <a:p>
            <a:r>
              <a:rPr lang="en-US" dirty="0"/>
              <a:t>Interpreted Language (but can compile to make executables)</a:t>
            </a:r>
          </a:p>
          <a:p>
            <a:r>
              <a:rPr lang="en-US" dirty="0"/>
              <a:t>Many implementations of Python: </a:t>
            </a:r>
            <a:r>
              <a:rPr lang="en-US" b="1" dirty="0" err="1"/>
              <a:t>CPython</a:t>
            </a:r>
            <a:r>
              <a:rPr lang="en-US" dirty="0"/>
              <a:t>, </a:t>
            </a:r>
            <a:r>
              <a:rPr lang="en-US" dirty="0" err="1"/>
              <a:t>IronPython</a:t>
            </a:r>
            <a:r>
              <a:rPr lang="en-US" dirty="0"/>
              <a:t>, 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MicroPython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en-US" dirty="0"/>
              <a:t>, each of which is designed for a specific purpose</a:t>
            </a:r>
          </a:p>
          <a:p>
            <a:r>
              <a:rPr lang="en-US" dirty="0"/>
              <a:t>File extensions: .</a:t>
            </a:r>
            <a:r>
              <a:rPr lang="en-US" dirty="0" err="1"/>
              <a:t>py</a:t>
            </a:r>
            <a:r>
              <a:rPr lang="en-US" dirty="0"/>
              <a:t> and .</a:t>
            </a:r>
            <a:r>
              <a:rPr lang="en-US" dirty="0" err="1"/>
              <a:t>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277F-A026-41C9-B0E6-39739242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will we use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6099-95FD-4E60-8BB1-975EF45D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Windows: Install WSL2 and Python 3 from the Ubuntu terminal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(Backup) Google </a:t>
            </a: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colab.research.google.com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7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9884</TotalTime>
  <Words>191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Python</vt:lpstr>
      <vt:lpstr>What is Python?</vt:lpstr>
      <vt:lpstr>What is Python?</vt:lpstr>
      <vt:lpstr>How will we use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Keaton Hamm</dc:creator>
  <cp:lastModifiedBy>Keaton Hamm</cp:lastModifiedBy>
  <cp:revision>4</cp:revision>
  <dcterms:created xsi:type="dcterms:W3CDTF">2021-08-24T19:22:44Z</dcterms:created>
  <dcterms:modified xsi:type="dcterms:W3CDTF">2021-09-08T15:31:53Z</dcterms:modified>
</cp:coreProperties>
</file>