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8" r:id="rId4"/>
    <p:sldId id="267" r:id="rId5"/>
    <p:sldId id="266" r:id="rId6"/>
    <p:sldId id="269" r:id="rId7"/>
    <p:sldId id="273" r:id="rId8"/>
    <p:sldId id="274" r:id="rId9"/>
    <p:sldId id="27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4" autoAdjust="0"/>
    <p:restoredTop sz="94660"/>
  </p:normalViewPr>
  <p:slideViewPr>
    <p:cSldViewPr snapToGrid="0">
      <p:cViewPr>
        <p:scale>
          <a:sx n="66" d="100"/>
          <a:sy n="66" d="100"/>
        </p:scale>
        <p:origin x="-5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Optimized response time</a:t>
            </a:r>
          </a:p>
          <a:p>
            <a:endParaRPr lang="en-US" sz="3200" dirty="0" smtClean="0"/>
          </a:p>
          <a:p>
            <a:r>
              <a:rPr lang="en-US" sz="3200" dirty="0" smtClean="0"/>
              <a:t>Scalable </a:t>
            </a:r>
          </a:p>
          <a:p>
            <a:pPr lvl="1"/>
            <a:r>
              <a:rPr lang="en-US" sz="3000" dirty="0" smtClean="0"/>
              <a:t>Increased traffic handled</a:t>
            </a:r>
            <a:endParaRPr lang="en-US" sz="3000" dirty="0" smtClean="0"/>
          </a:p>
          <a:p>
            <a:endParaRPr lang="en-US" sz="3200" dirty="0"/>
          </a:p>
          <a:p>
            <a:r>
              <a:rPr lang="en-US" sz="3200" dirty="0" smtClean="0"/>
              <a:t>By </a:t>
            </a:r>
            <a:r>
              <a:rPr lang="en-US" sz="3200" dirty="0"/>
              <a:t>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Data model -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6" y="1737360"/>
            <a:ext cx="8079428" cy="4599135"/>
          </a:xfrm>
        </p:spPr>
      </p:pic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Model -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0018"/>
              </p:ext>
            </p:extLst>
          </p:nvPr>
        </p:nvGraphicFramePr>
        <p:xfrm>
          <a:off x="1096963" y="3139963"/>
          <a:ext cx="3562350" cy="31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/>
                <a:gridCol w="1187450"/>
                <a:gridCol w="1187450"/>
              </a:tblGrid>
              <a:tr h="317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Venue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67408"/>
              </p:ext>
            </p:extLst>
          </p:nvPr>
        </p:nvGraphicFramePr>
        <p:xfrm>
          <a:off x="1096963" y="2193735"/>
          <a:ext cx="97295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03"/>
                <a:gridCol w="884503"/>
                <a:gridCol w="1024106"/>
                <a:gridCol w="914400"/>
                <a:gridCol w="852406"/>
                <a:gridCol w="747100"/>
                <a:gridCol w="884503"/>
                <a:gridCol w="884503"/>
                <a:gridCol w="884503"/>
                <a:gridCol w="884503"/>
                <a:gridCol w="884503"/>
              </a:tblGrid>
              <a:tr h="28428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PerformerName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AgeReq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PresaleDate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963" y="4523514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6963" y="1780881"/>
            <a:ext cx="23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319"/>
              </p:ext>
            </p:extLst>
          </p:nvPr>
        </p:nvGraphicFramePr>
        <p:xfrm>
          <a:off x="1096965" y="3946618"/>
          <a:ext cx="97295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53"/>
                <a:gridCol w="972953"/>
                <a:gridCol w="972953"/>
                <a:gridCol w="972953"/>
                <a:gridCol w="972953"/>
                <a:gridCol w="563056"/>
                <a:gridCol w="526943"/>
                <a:gridCol w="1022888"/>
                <a:gridCol w="1317356"/>
                <a:gridCol w="1434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MemberID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TicketClassName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</a:t>
                      </a:r>
                      <a:r>
                        <a:rPr lang="en-US" sz="1200" dirty="0" err="1" smtClean="0"/>
                        <a:t>onCode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96963" y="3577286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Ticket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6963" y="2770631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Venue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49812"/>
              </p:ext>
            </p:extLst>
          </p:nvPr>
        </p:nvGraphicFramePr>
        <p:xfrm>
          <a:off x="1096963" y="5012542"/>
          <a:ext cx="5611119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907"/>
                <a:gridCol w="688907"/>
                <a:gridCol w="648628"/>
                <a:gridCol w="584598"/>
                <a:gridCol w="1437538"/>
                <a:gridCol w="1562541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Member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Preferred Delivery Method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Membership Status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45126"/>
              </p:ext>
            </p:extLst>
          </p:nvPr>
        </p:nvGraphicFramePr>
        <p:xfrm>
          <a:off x="1097280" y="2350247"/>
          <a:ext cx="4001662" cy="31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831"/>
                <a:gridCol w="2000831"/>
              </a:tblGrid>
              <a:tr h="315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Performer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1859137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787486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Ticket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39767"/>
              </p:ext>
            </p:extLst>
          </p:nvPr>
        </p:nvGraphicFramePr>
        <p:xfrm>
          <a:off x="1097280" y="3278595"/>
          <a:ext cx="5133040" cy="31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20"/>
                <a:gridCol w="2566520"/>
              </a:tblGrid>
              <a:tr h="3170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Ticket</a:t>
                      </a:r>
                      <a:r>
                        <a:rPr lang="en-US" sz="1200" baseline="0" dirty="0" smtClean="0"/>
                        <a:t> Class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Upgrade</a:t>
                      </a:r>
                      <a:r>
                        <a:rPr lang="en-US" sz="1200" baseline="0" dirty="0" smtClean="0"/>
                        <a:t> Price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7875"/>
              </p:ext>
            </p:extLst>
          </p:nvPr>
        </p:nvGraphicFramePr>
        <p:xfrm>
          <a:off x="1097280" y="4206943"/>
          <a:ext cx="5221206" cy="34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02"/>
                <a:gridCol w="1740402"/>
                <a:gridCol w="1740402"/>
              </a:tblGrid>
              <a:tr h="3495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 Price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3713086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Add-On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4681027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Membership</a:t>
            </a:r>
            <a:r>
              <a:rPr lang="en-US" dirty="0" smtClean="0"/>
              <a:t> </a:t>
            </a:r>
            <a:r>
              <a:rPr lang="en-US" b="1" dirty="0" smtClean="0"/>
              <a:t>Status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1344"/>
              </p:ext>
            </p:extLst>
          </p:nvPr>
        </p:nvGraphicFramePr>
        <p:xfrm>
          <a:off x="1097280" y="5174884"/>
          <a:ext cx="4074332" cy="31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166"/>
                <a:gridCol w="2037166"/>
              </a:tblGrid>
              <a:tr h="318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Subscription Cost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5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 smtClean="0"/>
              <a:t>Data generation</a:t>
            </a:r>
            <a:endParaRPr lang="en-US" sz="2800" dirty="0"/>
          </a:p>
          <a:p>
            <a:pPr lvl="2"/>
            <a:r>
              <a:rPr lang="en-US" sz="2400" dirty="0" smtClean="0"/>
              <a:t>Thought we could automate, but were unable to</a:t>
            </a:r>
            <a:endParaRPr lang="en-US" sz="2400" dirty="0"/>
          </a:p>
          <a:p>
            <a:pPr lvl="4"/>
            <a:r>
              <a:rPr lang="en-US" sz="2400" dirty="0" smtClean="0"/>
              <a:t>Ended up writing out all data and insert statements by </a:t>
            </a:r>
            <a:r>
              <a:rPr lang="en-US" sz="2400" dirty="0" smtClean="0"/>
              <a:t>hand</a:t>
            </a:r>
          </a:p>
          <a:p>
            <a:pPr lvl="1"/>
            <a:r>
              <a:rPr lang="en-US" sz="2800" dirty="0"/>
              <a:t>Insertions</a:t>
            </a:r>
          </a:p>
          <a:p>
            <a:pPr lvl="2"/>
            <a:r>
              <a:rPr lang="en-US" sz="2400" dirty="0"/>
              <a:t>Getting errors</a:t>
            </a:r>
          </a:p>
          <a:p>
            <a:pPr lvl="4"/>
            <a:r>
              <a:rPr lang="en-US" sz="2400" dirty="0"/>
              <a:t>Had to go through all hand written insertions and eventually found the </a:t>
            </a:r>
            <a:r>
              <a:rPr lang="en-US" sz="2400" dirty="0" smtClean="0"/>
              <a:t>errors</a:t>
            </a:r>
            <a:endParaRPr lang="en-US" sz="2800" dirty="0" smtClean="0"/>
          </a:p>
          <a:p>
            <a:pPr lvl="1"/>
            <a:r>
              <a:rPr lang="en-US" sz="2800" dirty="0" smtClean="0"/>
              <a:t>Queries</a:t>
            </a:r>
          </a:p>
          <a:p>
            <a:pPr lvl="2"/>
            <a:r>
              <a:rPr lang="en-US" sz="2400" dirty="0" smtClean="0"/>
              <a:t>Kept generating spurious tuples</a:t>
            </a:r>
          </a:p>
          <a:p>
            <a:pPr lvl="4"/>
            <a:r>
              <a:rPr lang="en-US" sz="2400" dirty="0" smtClean="0"/>
              <a:t>Took several attempts to arrive at queries that generated the response we were looking for</a:t>
            </a:r>
          </a:p>
          <a:p>
            <a:pPr lvl="2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3411</TotalTime>
  <Words>297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Encore Tickets  </vt:lpstr>
      <vt:lpstr>Business Overview</vt:lpstr>
      <vt:lpstr>Next Level Funding</vt:lpstr>
      <vt:lpstr>PowerPoint Presentation</vt:lpstr>
      <vt:lpstr>PowerPoint Presentation</vt:lpstr>
      <vt:lpstr>Data model - ERD</vt:lpstr>
      <vt:lpstr>Data Model - Schema</vt:lpstr>
      <vt:lpstr>Schema (continued)</vt:lpstr>
      <vt:lpstr>Problems and Solutions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Keaton May</cp:lastModifiedBy>
  <cp:revision>88</cp:revision>
  <dcterms:created xsi:type="dcterms:W3CDTF">2018-10-20T00:22:20Z</dcterms:created>
  <dcterms:modified xsi:type="dcterms:W3CDTF">2019-04-23T15:52:26Z</dcterms:modified>
</cp:coreProperties>
</file>