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69" r:id="rId4"/>
    <p:sldId id="270" r:id="rId5"/>
    <p:sldId id="271" r:id="rId6"/>
    <p:sldId id="268" r:id="rId7"/>
    <p:sldId id="267" r:id="rId8"/>
    <p:sldId id="266" r:id="rId9"/>
    <p:sldId id="263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95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8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0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5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938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3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1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76B3C4-3CD0-459F-98BB-74D5FE78E4F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6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3C4-3CD0-459F-98BB-74D5FE78E4F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8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A76B3C4-3CD0-459F-98BB-74D5FE78E4FF}" type="datetimeFigureOut">
              <a:rPr lang="en-US" smtClean="0"/>
              <a:t>4/22/19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769D0B-2BCB-42BC-8DC9-2EC935E3F9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64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F330E3-9D5B-4458-8BCF-26BCE1731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49525"/>
            <a:ext cx="10058400" cy="3566160"/>
          </a:xfrm>
        </p:spPr>
        <p:txBody>
          <a:bodyPr/>
          <a:lstStyle/>
          <a:p>
            <a:r>
              <a:rPr lang="en-US" dirty="0"/>
              <a:t>Encore Tickets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D0EFCF8-198C-45B2-968C-809029EB1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46194"/>
            <a:ext cx="10058400" cy="1143000"/>
          </a:xfrm>
        </p:spPr>
        <p:txBody>
          <a:bodyPr/>
          <a:lstStyle/>
          <a:p>
            <a:r>
              <a:rPr lang="en-US" dirty="0"/>
              <a:t>Humberto Arana, Zain Husain, Michael </a:t>
            </a:r>
            <a:r>
              <a:rPr lang="en-US" dirty="0" err="1"/>
              <a:t>Lyke</a:t>
            </a:r>
            <a:r>
              <a:rPr lang="en-US" dirty="0"/>
              <a:t>, Keaton May</a:t>
            </a:r>
          </a:p>
          <a:p>
            <a:r>
              <a:rPr lang="en-US" dirty="0"/>
              <a:t>April 23, 2019</a:t>
            </a:r>
          </a:p>
        </p:txBody>
      </p:sp>
    </p:spTree>
    <p:extLst>
      <p:ext uri="{BB962C8B-B14F-4D97-AF65-F5344CB8AC3E}">
        <p14:creationId xmlns:p14="http://schemas.microsoft.com/office/powerpoint/2010/main" val="2554223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C4FA5A-3886-4F29-A077-64C6D9F8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20996C-9E18-45CD-9470-3518848FB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[1] “Event Tickets Worldwide” (</a:t>
            </a:r>
            <a:r>
              <a:rPr lang="en-US" i="1" dirty="0" err="1">
                <a:solidFill>
                  <a:schemeClr val="tx1"/>
                </a:solidFill>
                <a:cs typeface="Arial" panose="020B0604020202020204" pitchFamily="34" charset="0"/>
              </a:rPr>
              <a:t>statista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) [Online]. Available: </a:t>
            </a:r>
            <a:r>
              <a:rPr lang="en-US" dirty="0"/>
              <a:t>https://www.statista.com/outlook/264/100/event-tickets/worldwide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(Accessed: April 17, 2019).</a:t>
            </a:r>
          </a:p>
          <a:p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[2] “Online Event Ticket Sales Industry in the US,” (</a:t>
            </a:r>
            <a:r>
              <a:rPr lang="en-US" i="1" dirty="0" err="1">
                <a:solidFill>
                  <a:schemeClr val="tx1"/>
                </a:solidFill>
                <a:cs typeface="Arial" panose="020B0604020202020204" pitchFamily="34" charset="0"/>
              </a:rPr>
              <a:t>ibisworld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) [Online]. Available: </a:t>
            </a:r>
            <a:r>
              <a:rPr lang="en-US" dirty="0"/>
              <a:t>https://www.ibisworld.com/industry-trends/specialized-market-research-reports/online-retail/lifestyle-services/online-event-ticket-sales.html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(Accessed: April 18, 2019).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2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D6E6BA-1056-40AD-96D0-D9D4B0E7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Business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9AF785-730C-42AB-BF50-7EFF47A5B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sz="3200" dirty="0"/>
              <a:t>Encore Tickets allows customers to:</a:t>
            </a:r>
          </a:p>
          <a:p>
            <a:pPr lvl="1"/>
            <a:r>
              <a:rPr lang="en-US" sz="2800" dirty="0"/>
              <a:t>Browse lists of:</a:t>
            </a:r>
          </a:p>
          <a:p>
            <a:pPr lvl="2"/>
            <a:r>
              <a:rPr lang="en-US" sz="2400" dirty="0"/>
              <a:t>Performers</a:t>
            </a:r>
          </a:p>
          <a:p>
            <a:pPr lvl="2"/>
            <a:r>
              <a:rPr lang="en-US" sz="2400" dirty="0"/>
              <a:t>Events</a:t>
            </a:r>
          </a:p>
          <a:p>
            <a:pPr lvl="2"/>
            <a:r>
              <a:rPr lang="en-US" sz="2400" dirty="0"/>
              <a:t>Venues</a:t>
            </a:r>
          </a:p>
          <a:p>
            <a:pPr lvl="2"/>
            <a:r>
              <a:rPr lang="en-US" sz="2400" dirty="0"/>
              <a:t>Tickets</a:t>
            </a:r>
          </a:p>
          <a:p>
            <a:pPr lvl="1"/>
            <a:r>
              <a:rPr lang="en-US" sz="2800" dirty="0"/>
              <a:t>Purchase tiered tickets</a:t>
            </a:r>
          </a:p>
          <a:p>
            <a:pPr lvl="1"/>
            <a:r>
              <a:rPr lang="en-US" sz="2800" dirty="0"/>
              <a:t>Purchase add-ons</a:t>
            </a:r>
          </a:p>
          <a:p>
            <a:pPr lvl="1"/>
            <a:r>
              <a:rPr lang="en-US" sz="2800" dirty="0"/>
              <a:t>Register to a membership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8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3FE167-5BE7-423C-91E7-EB1FCD5D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 err="1"/>
              <a:t>Datamodel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3320F2-674F-48D7-ABB2-9CAF4EA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3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E87B98-304B-42C1-8B25-40FAD7E2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Demonstration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4BF180-CF6A-46F9-B53D-5F2D67CA5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72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10DC17-3948-4282-A1B7-A9D1AEB4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Problems and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285C5E-7BC1-47DE-941B-2C622FFE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800" dirty="0" smtClean="0"/>
              <a:t>Data generation</a:t>
            </a:r>
            <a:endParaRPr lang="en-US" sz="2800" dirty="0"/>
          </a:p>
          <a:p>
            <a:pPr lvl="2"/>
            <a:r>
              <a:rPr lang="en-US" sz="2400" dirty="0" smtClean="0"/>
              <a:t>Thought we could automate, but were unable too</a:t>
            </a:r>
            <a:endParaRPr lang="en-US" sz="2400" dirty="0"/>
          </a:p>
          <a:p>
            <a:pPr lvl="4"/>
            <a:r>
              <a:rPr lang="en-US" sz="2400" dirty="0" smtClean="0"/>
              <a:t>Ended up writing out all data and insert statements by hand</a:t>
            </a:r>
          </a:p>
          <a:p>
            <a:pPr lvl="1"/>
            <a:r>
              <a:rPr lang="en-US" sz="2800" dirty="0" smtClean="0"/>
              <a:t>Queries</a:t>
            </a:r>
          </a:p>
          <a:p>
            <a:pPr lvl="2"/>
            <a:r>
              <a:rPr lang="en-US" sz="2400" dirty="0" smtClean="0"/>
              <a:t>Kept generating spurious tuples</a:t>
            </a:r>
          </a:p>
          <a:p>
            <a:pPr lvl="4"/>
            <a:r>
              <a:rPr lang="en-US" sz="2400" dirty="0" smtClean="0"/>
              <a:t>Tried a few different statements and found the ones that worked</a:t>
            </a:r>
          </a:p>
          <a:p>
            <a:pPr lvl="1"/>
            <a:r>
              <a:rPr lang="en-US" sz="2800" dirty="0" smtClean="0"/>
              <a:t>Insertions</a:t>
            </a:r>
          </a:p>
          <a:p>
            <a:pPr lvl="2"/>
            <a:r>
              <a:rPr lang="en-US" sz="2400" dirty="0" smtClean="0"/>
              <a:t>Getting errors</a:t>
            </a:r>
          </a:p>
          <a:p>
            <a:pPr lvl="4"/>
            <a:r>
              <a:rPr lang="en-US" sz="2400" dirty="0" smtClean="0"/>
              <a:t>Had to go through all hand written insertions and eventually found the errors</a:t>
            </a:r>
            <a:endParaRPr lang="en-US" sz="2400" dirty="0"/>
          </a:p>
          <a:p>
            <a:pPr lvl="2"/>
            <a:endParaRPr lang="en-US" sz="24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1762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2D727-634E-44C8-86AA-0173EB67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Level 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661A7A-7E75-435E-9E4D-C8B63C70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By 2023 the worldwide ticket industry will:</a:t>
            </a:r>
          </a:p>
          <a:p>
            <a:pPr lvl="1"/>
            <a:r>
              <a:rPr lang="en-US" sz="2800" dirty="0"/>
              <a:t>Be a $105 Billion Market [1]</a:t>
            </a:r>
          </a:p>
          <a:p>
            <a:pPr lvl="1"/>
            <a:r>
              <a:rPr lang="en-US" sz="2800" dirty="0"/>
              <a:t>Be used by 1.1 Billion Customers [1]</a:t>
            </a:r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r>
              <a:rPr lang="en-US" sz="3200" dirty="0"/>
              <a:t>In the US alone: 8.3% annual growth</a:t>
            </a:r>
            <a:r>
              <a:rPr lang="en-US" sz="2800" dirty="0"/>
              <a:t> [2]</a:t>
            </a:r>
          </a:p>
          <a:p>
            <a:pPr marL="201168" lvl="1" indent="0">
              <a:buNone/>
            </a:pPr>
            <a:endParaRPr lang="en-US" sz="2800" dirty="0"/>
          </a:p>
          <a:p>
            <a:pPr marL="201168" lvl="1" indent="0">
              <a:buNone/>
            </a:pPr>
            <a:r>
              <a:rPr lang="en-US" sz="3200" dirty="0"/>
              <a:t>Expanding Encore Tickets to accommodate Cinematic and Sports events will increase revenue.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8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49DF4A-A90A-4B7A-85C9-1C24BFCC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F6BE42-0A95-4762-9AA8-0072612E5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5770ACB9-CF72-4156-BF5F-E51B787B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671"/>
            <a:ext cx="12192000" cy="6871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852D194-0C06-4155-BBF8-6C051F5C22F5}"/>
              </a:ext>
            </a:extLst>
          </p:cNvPr>
          <p:cNvSpPr txBox="1"/>
          <p:nvPr/>
        </p:nvSpPr>
        <p:spPr>
          <a:xfrm>
            <a:off x="10819771" y="5869094"/>
            <a:ext cx="54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95914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83FB70-CFB1-4049-90A7-8A85A4F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515C07-4F6E-46BD-B8B2-E03B7463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7E0FD5E-DEFC-462D-BBCF-34E6F624F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59" y="-5096"/>
            <a:ext cx="12191998" cy="68681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13C964C-3F44-4B49-8B8E-F9D5469FA7E9}"/>
              </a:ext>
            </a:extLst>
          </p:cNvPr>
          <p:cNvSpPr txBox="1"/>
          <p:nvPr/>
        </p:nvSpPr>
        <p:spPr>
          <a:xfrm>
            <a:off x="10962535" y="5902962"/>
            <a:ext cx="549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419845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A2ADD-E567-4915-A1D4-A88C406B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46E528-A362-47E8-8849-4B4EC8BC9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219470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3301</TotalTime>
  <Words>222</Words>
  <Application>Microsoft Macintosh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Retrospect</vt:lpstr>
      <vt:lpstr>Encore Tickets  </vt:lpstr>
      <vt:lpstr>Business Overview</vt:lpstr>
      <vt:lpstr>Datamodel</vt:lpstr>
      <vt:lpstr>Demonstration</vt:lpstr>
      <vt:lpstr>Problems and Solutions</vt:lpstr>
      <vt:lpstr>Next Level Funding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 Electric Vehicle Feasibility</dc:title>
  <dc:creator>Arana, Humberto Sinai</dc:creator>
  <cp:lastModifiedBy>Husain, Zain</cp:lastModifiedBy>
  <cp:revision>74</cp:revision>
  <dcterms:created xsi:type="dcterms:W3CDTF">2018-10-20T00:22:20Z</dcterms:created>
  <dcterms:modified xsi:type="dcterms:W3CDTF">2019-04-23T02:56:38Z</dcterms:modified>
</cp:coreProperties>
</file>