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2" autoAdjust="0"/>
    <p:restoredTop sz="94660"/>
  </p:normalViewPr>
  <p:slideViewPr>
    <p:cSldViewPr>
      <p:cViewPr varScale="1">
        <p:scale>
          <a:sx n="64" d="100"/>
          <a:sy n="64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E7B6B-2AFD-4EBE-B38B-17894DBEF6ED}" type="datetimeFigureOut">
              <a:rPr lang="en-IN" smtClean="0"/>
              <a:pPr/>
              <a:t>17-03-2018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7F92D-F8B5-4EDA-BEEB-0F48BD625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C438-004F-4768-BF08-18ACBDFCD00B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0767-D5E2-4CB8-B554-669E36328333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F7A8-2506-4C7E-83A1-8120185BC8FE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1889-B3DA-4412-9E0D-956AA6DA3AE5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776F-458C-473F-81D3-6B83A5529A3B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DB7D-AD77-4833-93A6-B07FFE0981E4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5D66-C3D8-4206-B5E6-F8D83426ED07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5FC-857D-4D66-B8A1-170493EC93E3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503A-79B0-4193-A1ED-097BF0DE1A74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620E-B435-4C6B-AD2B-829497BC8EE2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EFF3-EA2C-45CF-ADEE-61DA81D84465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3AB08F-FC7A-47C0-8588-6BB276BCE07A}" type="datetime1">
              <a:rPr lang="en-IN" smtClean="0"/>
              <a:pPr/>
              <a:t>17-03-2018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CDE831-92DA-416F-81E7-4CCDBE3480D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507288" cy="1512168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programmed the 1st computer game ‘space war!’ in 1962 ?</a:t>
            </a:r>
            <a:r>
              <a:rPr lang="en-IN" b="1" i="1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IN" b="1" i="1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20677"/>
            <a:ext cx="8229600" cy="3588643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Steave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Russell	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Konard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Zuse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Alan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Emtage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Tim Berners-Lee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35280" cy="1786210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first developed QWERTY keyboard used in computers and phones:</a:t>
            </a:r>
            <a:endParaRPr lang="en-US" sz="36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Raphael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Finkel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	</a:t>
            </a: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Wim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Ebbinkhuijsen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Shafi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Goldwasser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	</a:t>
            </a: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Chirstopher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Latham Sholes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>
            <a:noAutofit/>
          </a:bodyPr>
          <a:lstStyle/>
          <a:p>
            <a:pPr algn="l" fontAlgn="base">
              <a:lnSpc>
                <a:spcPct val="115000"/>
              </a:lnSpc>
            </a:pPr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of the below is not an </a:t>
            </a:r>
            <a:r>
              <a:rPr lang="en-IN" sz="3600" b="1" dirty="0" err="1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iPhone</a:t>
            </a:r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 4 feature  ?</a:t>
            </a:r>
            <a:endParaRPr lang="en-US" sz="36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4G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Front facing camera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HD recording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Multitasking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19256" cy="1944216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/>
            </a:r>
            <a:br>
              <a:rPr lang="en-IN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IN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/>
            </a:r>
            <a:br>
              <a:rPr lang="en-IN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IN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/>
            </a:r>
            <a:br>
              <a:rPr lang="en-IN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IN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</a:t>
            </a:r>
            <a:r>
              <a:rPr lang="en-IN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mobile company first introduced the </a:t>
            </a:r>
            <a:r>
              <a:rPr lang="en-IN" sz="4000" b="1" dirty="0" err="1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Emoji</a:t>
            </a:r>
            <a:r>
              <a:rPr lang="en-IN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 internationally on their mobile Devices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3705275"/>
          </a:xfrm>
        </p:spPr>
        <p:txBody>
          <a:bodyPr/>
          <a:lstStyle/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Samsung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Blackberry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Motorola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Apple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UART stands for____________?</a:t>
            </a:r>
            <a:endParaRPr lang="en-US" sz="36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Universal asynchronous receiver transmitter.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 Universal asynchronous receiver transistor.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Universal asynchronous resistor transmitter.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Universal asynchronous resistor  transistor.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352928" cy="1570186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stack is nothing but a set of_________? </a:t>
            </a:r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/>
            </a:r>
            <a:b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endParaRPr lang="en-IN" sz="36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137323"/>
          </a:xfrm>
        </p:spPr>
        <p:txBody>
          <a:bodyPr/>
          <a:lstStyle/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Reserved  ROM address space.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 Reserved  RAM address space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 Reserved  input /output address space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dirty="0">
                <a:latin typeface="Arial" pitchFamily="34" charset="0"/>
                <a:ea typeface="SimSun" pitchFamily="2" charset="-122"/>
                <a:cs typeface="Arial" pitchFamily="34" charset="0"/>
              </a:rPr>
              <a:t>none of the above</a:t>
            </a:r>
            <a:endParaRPr lang="en-US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EEPROM stands for_________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3000" dirty="0">
                <a:latin typeface="Arial" pitchFamily="34" charset="0"/>
                <a:ea typeface="SimSun" pitchFamily="2" charset="-122"/>
                <a:cs typeface="Arial" pitchFamily="34" charset="0"/>
              </a:rPr>
              <a:t>Electrically Erasable Programmable Read Only Memory</a:t>
            </a: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3000" dirty="0">
                <a:latin typeface="Arial" pitchFamily="34" charset="0"/>
                <a:ea typeface="SimSun" pitchFamily="2" charset="-122"/>
                <a:cs typeface="Arial" pitchFamily="34" charset="0"/>
              </a:rPr>
              <a:t>Electronic Erasable Programmable Read Only Memory</a:t>
            </a: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3000" dirty="0">
                <a:latin typeface="Arial" pitchFamily="34" charset="0"/>
                <a:ea typeface="SimSun" pitchFamily="2" charset="-122"/>
                <a:cs typeface="Arial" pitchFamily="34" charset="0"/>
              </a:rPr>
              <a:t>Easily Erasable Programmable Read Only Memory</a:t>
            </a:r>
          </a:p>
          <a:p>
            <a:pPr marL="514350" lvl="1" indent="-514350" fontAlgn="base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3000" dirty="0">
                <a:latin typeface="Arial" pitchFamily="34" charset="0"/>
                <a:ea typeface="SimSun" pitchFamily="2" charset="-122"/>
                <a:cs typeface="Arial" pitchFamily="34" charset="0"/>
              </a:rPr>
              <a:t>Easily Erasable Programmable Read Only Mem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ory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19256" cy="1570186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designed the first electronics computer ENIAC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209331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Von Neumann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Joseph M Jacquard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J. P. Eckert and J. W. </a:t>
            </a:r>
            <a:r>
              <a:rPr lang="en-US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Mauchly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All of above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19256" cy="1354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Fifth generation computer is also known as: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Knowledge information processing system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Very large scale integration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Both of above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None of above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Micro Controller can be used to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Computer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washing machine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Calculators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All of the Above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lang="en-IN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invented the quiz?</a:t>
            </a:r>
            <a:endParaRPr lang="en-US" b="1" dirty="0">
              <a:effectLst/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Oprah Winfrey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indent="-742950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Steven Spielberg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indent="-742950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George clooney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indent="-742950"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Richard Daly</a:t>
            </a:r>
            <a:endParaRPr lang="en-US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219256" cy="164219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memory which is programmed at the time it is manufactured?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3744416"/>
          </a:xfrm>
        </p:spPr>
        <p:txBody>
          <a:bodyPr/>
          <a:lstStyle/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ROM </a:t>
            </a: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RAM </a:t>
            </a: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PROM</a:t>
            </a: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EPROM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363272" cy="213285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/>
            </a:r>
            <a:br>
              <a:rPr lang="en-US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US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</a:t>
            </a:r>
            <a:r>
              <a:rPr lang="en-US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programs which are as permanent as hardware and stored in ROM is known as_________?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3123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Hardware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Software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Firmware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ROM 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ware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19256" cy="1498178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of the following memories must be refreshed many times per second?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209331"/>
          </a:xfrm>
        </p:spPr>
        <p:txBody>
          <a:bodyPr/>
          <a:lstStyle/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Static RAM</a:t>
            </a: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Dynamic RAM </a:t>
            </a: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EPROM</a:t>
            </a: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ROM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2434282"/>
          </a:xfrm>
        </p:spPr>
        <p:txBody>
          <a:bodyPr>
            <a:normAutofit fontScale="90000"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do you call the translator which takes assembly language program as input &amp; produce machine language code as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Compiler</a:t>
            </a:r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Interpreter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Debugger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Assembler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36712"/>
            <a:ext cx="7643192" cy="142617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Memory is made up of_______?</a:t>
            </a:r>
            <a:b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endParaRPr lang="en-IN" sz="36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Set of wires</a:t>
            </a: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Set 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of circuits</a:t>
            </a: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Large 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number of cells</a:t>
            </a: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All 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of these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363272" cy="1714202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is the CEO and president of AMD (Advanced Micro Devices)?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Jeff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Bezos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Lisa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Su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Shantanu</a:t>
            </a: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Narayen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Tim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Cook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91264" cy="1642194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is the president and CEO of HCL technologies ?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8880"/>
            <a:ext cx="8229600" cy="3912448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Vijay K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Thadana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Vijayakumar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G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V Prasad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Rajeev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Suri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363272" cy="14981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is the CEO of HP (Hewlett </a:t>
            </a:r>
            <a:r>
              <a:rPr lang="en-IN" sz="3600" b="1" dirty="0" err="1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packard</a:t>
            </a:r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) enterprises ?</a:t>
            </a:r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/>
            </a:r>
            <a:b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endParaRPr lang="en-IN" sz="36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672408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John A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Kaneb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Meg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Whitman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Richard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B Handler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James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Dimon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is the CEO of Quick Heal technology?</a:t>
            </a:r>
            <a:endParaRPr lang="en-US" sz="32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Indra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Nooyi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Dr.Kailash</a:t>
            </a: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Katkar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Mark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Thompson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Satya</a:t>
            </a: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Nadella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Hard disk is coated in both side with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Magnetic metallic oxide</a:t>
            </a: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Optical 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metallic oxide</a:t>
            </a: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Carbon 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layer</a:t>
            </a: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All 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of the above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363272" cy="1728192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Who among the following are the Founders of Social Networking Site: “YOU TUBE” ? </a:t>
            </a:r>
            <a:endParaRPr lang="en-US" sz="60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 anchor="t">
            <a:normAutofit fontScale="62500" lnSpcReduction="20000"/>
          </a:bodyPr>
          <a:lstStyle/>
          <a:p>
            <a:pPr marL="742950" indent="-7429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Chris Hughes, Dustin </a:t>
            </a:r>
            <a:r>
              <a:rPr lang="en-IN" sz="40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Moskovitz</a:t>
            </a:r>
            <a:r>
              <a:rPr lang="en-IN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, Eduardo </a:t>
            </a:r>
            <a:r>
              <a:rPr lang="en-IN" sz="40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Saverin</a:t>
            </a:r>
            <a:r>
              <a:rPr lang="en-IN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, Mark  </a:t>
            </a:r>
            <a:r>
              <a:rPr lang="en-IN" sz="40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Zuckerberg</a:t>
            </a:r>
            <a:endParaRPr lang="en-US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indent="-7429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 Larry Page, Sergey </a:t>
            </a:r>
            <a:r>
              <a:rPr lang="en-IN" sz="40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Brin</a:t>
            </a:r>
            <a:r>
              <a:rPr lang="en-IN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endParaRPr lang="en-US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indent="-7429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 Biz Stone, Evan Williams, Noah Glass, Jack Dorsey</a:t>
            </a:r>
          </a:p>
          <a:p>
            <a:pPr marL="742950" indent="-7429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 Jawed </a:t>
            </a:r>
            <a:r>
              <a:rPr lang="en-IN" sz="40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Karim</a:t>
            </a:r>
            <a:r>
              <a:rPr lang="en-IN" sz="4000" dirty="0">
                <a:latin typeface="Arial" pitchFamily="34" charset="0"/>
                <a:ea typeface="SimSun" pitchFamily="2" charset="-122"/>
                <a:cs typeface="Arial" pitchFamily="34" charset="0"/>
              </a:rPr>
              <a:t>, Chad Hurley, Steve Chen </a:t>
            </a:r>
            <a:endParaRPr lang="en-US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19256" cy="1642194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name of the Indian Boy promoting the Artificial Intelligence in the world?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3"/>
            <a:ext cx="8229600" cy="3744416"/>
          </a:xfrm>
        </p:spPr>
        <p:txBody>
          <a:bodyPr>
            <a:normAutofit/>
          </a:bodyPr>
          <a:lstStyle/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Ananya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Sharma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Chanakya</a:t>
            </a: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Madurai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Tanmay</a:t>
            </a: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Bakshi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Rahul</a:t>
            </a: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424936" cy="1714202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Name of the first Human Robot get the citizenship from Government of Saudi Arabia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Joseph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Marry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err="1" smtClean="0">
                <a:latin typeface="Arial" pitchFamily="34" charset="0"/>
                <a:ea typeface="SimSun" pitchFamily="2" charset="-122"/>
                <a:cs typeface="Arial" pitchFamily="34" charset="0"/>
              </a:rPr>
              <a:t>Swikly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Sophia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91264" cy="1152128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full form of YAHOO ?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YET ADAPTIVE HIERARCHICAL OFFICE ORACLE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YET ANOTHER HIERARCHICAL ORIENTATION ORGANISATION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YET ACTIVE HEWLETT OFFICIOUS ORGANISATION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YET ANOTHER HIERARCHICAL OFFICIOUS ORACLE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full form of GOOGLE ?</a:t>
            </a:r>
            <a:b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endParaRPr lang="en-IN" sz="36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3000" dirty="0">
                <a:latin typeface="Arial" pitchFamily="34" charset="0"/>
                <a:ea typeface="SimSun" pitchFamily="2" charset="-122"/>
                <a:cs typeface="Arial" pitchFamily="34" charset="0"/>
              </a:rPr>
              <a:t>GENERAL ORGANISATION OF ORIENTED GLOBAL LANGUAGE OF </a:t>
            </a:r>
            <a:r>
              <a:rPr lang="en-IN" sz="30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EXTENSION</a:t>
            </a:r>
            <a:endParaRPr lang="en-US" sz="3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3000" dirty="0">
                <a:latin typeface="Arial" pitchFamily="34" charset="0"/>
                <a:ea typeface="SimSun" pitchFamily="2" charset="-122"/>
                <a:cs typeface="Arial" pitchFamily="34" charset="0"/>
              </a:rPr>
              <a:t>GRAPHICS ORIENTATION OF OFFICIOUS GROUP LIVING  OF EARTH</a:t>
            </a:r>
            <a:endParaRPr lang="en-US" sz="3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3000" dirty="0">
                <a:latin typeface="Arial" pitchFamily="34" charset="0"/>
                <a:ea typeface="SimSun" pitchFamily="2" charset="-122"/>
                <a:cs typeface="Arial" pitchFamily="34" charset="0"/>
              </a:rPr>
              <a:t>GLOBAL ORGANISATION OF ORIENTED GROUP LANGUAGE OF EARTH</a:t>
            </a:r>
            <a:endParaRPr lang="en-US" sz="3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3000" dirty="0">
                <a:latin typeface="Arial" pitchFamily="34" charset="0"/>
                <a:ea typeface="SimSun" pitchFamily="2" charset="-122"/>
                <a:cs typeface="Arial" pitchFamily="34" charset="0"/>
              </a:rPr>
              <a:t>GLOBAL ORIENTATION OF ORGANISING GROUP LOCALITY OF EARTH</a:t>
            </a:r>
            <a:endParaRPr lang="en-US" sz="3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full form of INTEL </a:t>
            </a:r>
            <a:r>
              <a:rPr lang="en-IN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en-IN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INTEGRETED </a:t>
            </a: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ELECTRICAlS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INTEGRETED ELECTRONICS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INTIGRATION ELECTRICALS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INTERNATIONAL ELECTRONICS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91264" cy="1354162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full form of NFC</a:t>
            </a:r>
            <a:r>
              <a:rPr lang="en-IN" sz="40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3170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NETWORK FILE COLLECTION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NATIVE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FUNCTION COLLABORATION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NUMBER 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FIDELITY CODE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0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NEAR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FIELD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19256" cy="12821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full form of RTOS </a:t>
            </a:r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?</a:t>
            </a:r>
            <a:endParaRPr lang="en-IN" sz="36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REPEAT TRANSFER OHIO SCALE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REAL TIME OPERATING SYSTEM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REFLECTION TERMINATE OPEN SYSTEM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RADIO THREAD OPERATING SYSTEM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19256" cy="16421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do you call a single point on a computer screen</a:t>
            </a: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?</a:t>
            </a:r>
            <a:endParaRPr lang="en-IN" sz="36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43672"/>
          </a:xfrm>
        </p:spPr>
        <p:txBody>
          <a:bodyPr/>
          <a:lstStyle/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Cell</a:t>
            </a: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Element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Pixel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Bit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91264" cy="208823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/>
            </a:r>
            <a:b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/>
            </a:r>
            <a:b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/>
            </a:r>
            <a:b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/>
            </a:r>
            <a:b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The </a:t>
            </a:r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first-ever crime-free zone along the international border between India and which county has launched?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3528392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Sri Lanka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Bhutan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Myanmar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Bangladesh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19256" cy="1570186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country cuts off border agreement with India recently?</a:t>
            </a:r>
            <a:b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endParaRPr lang="en-IN" sz="32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Myanmar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Indonesia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Pakistan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Iraq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426170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lang="en-IN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 computers, what is the function of Kernel? </a:t>
            </a:r>
            <a:endParaRPr lang="en-US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744416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Holding the chip in place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Communication between hardware and software components</a:t>
            </a: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Maintaining Computer File System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Maintaining Software configuration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91264" cy="142617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country allows the women to participate in All-female marathon ?</a:t>
            </a:r>
            <a:b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endParaRPr lang="en-IN" sz="32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38912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Afghanistan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Pakistan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Bangladesh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Saudi Arabia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19256" cy="200223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______ is the host country of 23rd edition of the World Congress on Information Technology (WCIT-2019).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36724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Mexico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Brazil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Canada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Armenia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19256" cy="157018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University ranks top in 2018 World University Rankings?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3"/>
            <a:ext cx="8229600" cy="360040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Harvard University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University of Oxford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University of Cambridge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Stanford University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91264" cy="1354162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the Latest Version of JAVA JDK</a:t>
            </a:r>
            <a:r>
              <a:rPr lang="en-IN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1.8.0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9.0.1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9.0.4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9.0.6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Storage capacity of magnetic disk depends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tracks per inch of surface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bits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per inch of tracks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disk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pack in disk surface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marR="0" lvl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IN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All 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of above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136904" cy="1584176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To produce high quality graphics (hardcopy) in </a:t>
            </a:r>
            <a:r>
              <a:rPr lang="en-IN" sz="3600" b="1" dirty="0" err="1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color</a:t>
            </a:r>
            <a:r>
              <a:rPr lang="en-IN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, you would want to use a/n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281339"/>
          </a:xfrm>
        </p:spPr>
        <p:txBody>
          <a:bodyPr/>
          <a:lstStyle/>
          <a:p>
            <a:pPr marL="628650" marR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RGB monitor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628650" marR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Plotter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628650" marR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Ink-jet printer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628650" marR="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Laser printer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mean by </a:t>
            </a:r>
            <a:r>
              <a:rPr lang="en-US" sz="3600" b="1" dirty="0" err="1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Liveware</a:t>
            </a:r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People who work with </a:t>
            </a: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computer</a:t>
            </a:r>
          </a:p>
          <a:p>
            <a:pPr marL="62865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People 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who work with </a:t>
            </a: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processor</a:t>
            </a:r>
          </a:p>
          <a:p>
            <a:pPr marL="62865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People 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who work with </a:t>
            </a: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memory</a:t>
            </a:r>
          </a:p>
          <a:p>
            <a:pPr marL="628650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</a:pPr>
            <a:r>
              <a:rPr lang="en-US" sz="28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People 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who work with programming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Beta Test?</a:t>
            </a:r>
            <a:endParaRPr lang="en-IN" sz="32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Trial test of computer before the production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Trial test of computer or software before the commercial lunch               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Trial test of computer component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Trial test of computer after the commercial lunch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19256" cy="122413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First Indian cinema released through internet is</a:t>
            </a:r>
            <a:r>
              <a:rPr lang="en-US" sz="36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______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vivah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hum </a:t>
            </a:r>
            <a:r>
              <a:rPr lang="en-US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aapke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hai</a:t>
            </a: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koun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veer </a:t>
            </a:r>
            <a:r>
              <a:rPr lang="en-US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zara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border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19256" cy="1354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</a:t>
            </a:r>
            <a:r>
              <a:rPr lang="en-US" sz="3200" b="1" dirty="0" err="1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Scareware</a:t>
            </a:r>
            <a: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?</a:t>
            </a:r>
            <a:b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endParaRPr lang="en-IN" sz="32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Anti virus software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Virus software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Fake anti virus software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fake virus software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426170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lang="en-IN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 which year Microsoft was founded ?</a:t>
            </a:r>
            <a:endParaRPr lang="en-US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1970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1974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1975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1976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147248" cy="13541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When was the first smart phone launched?</a:t>
            </a:r>
            <a:b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endParaRPr lang="en-IN" sz="32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1990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1991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1992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1993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19256" cy="14261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What is a blog?</a:t>
            </a:r>
            <a:br>
              <a:rPr lang="en-US" sz="32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endParaRPr lang="en-IN" sz="32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Technical </a:t>
            </a:r>
            <a:r>
              <a:rPr lang="en-US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Theorey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Online journals and diaries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Agenda of Research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Bibilography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22710"/>
            <a:ext cx="8291264" cy="1930226"/>
          </a:xfrm>
        </p:spPr>
        <p:txBody>
          <a:bodyPr>
            <a:noAutofit/>
          </a:bodyPr>
          <a:lstStyle/>
          <a:p>
            <a:pPr algn="l"/>
            <a:r>
              <a:rPr lang="en-IN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 Data base ,properties of any entity are represented by its </a:t>
            </a:r>
            <a:r>
              <a:rPr lang="en-US" sz="4400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sz="4400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849291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Setting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Tuples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Attributes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Degree 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91264" cy="1800200"/>
          </a:xfrm>
        </p:spPr>
        <p:txBody>
          <a:bodyPr>
            <a:normAutofit fontScale="90000"/>
          </a:bodyPr>
          <a:lstStyle/>
          <a:p>
            <a:pPr algn="l"/>
            <a:r>
              <a:rPr lang="en-IN" sz="49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one is the current fastest supercomputer in </a:t>
            </a:r>
            <a:r>
              <a:rPr lang="en-IN" sz="4900" b="1" dirty="0" err="1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india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849291"/>
          </a:xfrm>
        </p:spPr>
        <p:txBody>
          <a:bodyPr/>
          <a:lstStyle/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Aaditya</a:t>
            </a:r>
            <a:endParaRPr lang="en-IN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SAGA-220	</a:t>
            </a: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 err="1">
                <a:latin typeface="Arial" pitchFamily="34" charset="0"/>
                <a:ea typeface="SimSun" pitchFamily="2" charset="-122"/>
                <a:cs typeface="Arial" pitchFamily="34" charset="0"/>
              </a:rPr>
              <a:t>SahasraT</a:t>
            </a: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	</a:t>
            </a:r>
          </a:p>
          <a:p>
            <a:pPr marL="514350" indent="-514350">
              <a:lnSpc>
                <a:spcPct val="115000"/>
              </a:lnSpc>
              <a:spcAft>
                <a:spcPts val="1200"/>
              </a:spcAft>
              <a:buFont typeface="+mj-lt"/>
              <a:buAutoNum type="alphaUcPeriod"/>
            </a:pPr>
            <a:r>
              <a:rPr lang="en-IN" sz="2800" dirty="0">
                <a:latin typeface="Arial" pitchFamily="34" charset="0"/>
                <a:ea typeface="SimSun" pitchFamily="2" charset="-122"/>
                <a:cs typeface="Arial" pitchFamily="34" charset="0"/>
              </a:rPr>
              <a:t>HP Apollo 6000</a:t>
            </a:r>
            <a:endParaRPr lang="en-US" sz="28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892480" cy="1944216"/>
          </a:xfrm>
        </p:spPr>
        <p:txBody>
          <a:bodyPr>
            <a:normAutofit fontScale="90000"/>
          </a:bodyPr>
          <a:lstStyle/>
          <a:p>
            <a:pPr algn="l"/>
            <a:r>
              <a:rPr lang="en-IN" sz="49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of the following devices translates hostnames into </a:t>
            </a:r>
            <a:r>
              <a:rPr lang="en-IN" sz="4900" b="1" dirty="0" smtClean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IP addresses</a:t>
            </a:r>
            <a:r>
              <a:rPr lang="en-IN" sz="49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?</a:t>
            </a:r>
            <a: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/>
            </a:r>
            <a:br>
              <a:rPr lang="en-US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3849291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dirty="0" smtClean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DNS Server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dirty="0" smtClean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Hub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dirty="0" smtClean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DHCP Server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dirty="0" smtClean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Firewall 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91264" cy="135416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  <a:t>which is incorrect variable name in C</a:t>
            </a:r>
            <a:br>
              <a:rPr lang="en-IN" sz="4000" b="1" dirty="0">
                <a:latin typeface="Baskerville Old Face" pitchFamily="18" charset="0"/>
                <a:ea typeface="SimSun" pitchFamily="2" charset="-122"/>
                <a:cs typeface="Kalinga" panose="020B0502040204020203" pitchFamily="34" charset="0"/>
              </a:rPr>
            </a:br>
            <a:endParaRPr lang="en-IN" sz="4000" b="1" dirty="0">
              <a:latin typeface="Baskerville Old Face" pitchFamily="18" charset="0"/>
              <a:ea typeface="SimSun" pitchFamily="2" charset="-122"/>
              <a:cs typeface="Kalinga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3816424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dirty="0" err="1" smtClean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Id_No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dirty="0" smtClean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ID_NO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IN" dirty="0" err="1" smtClean="0">
                <a:latin typeface="Arial" panose="020B0604020202020204" pitchFamily="34" charset="0"/>
                <a:ea typeface="Times New Roman" panose="02020603050405020304" pitchFamily="18" charset="0"/>
                <a:cs typeface="Kalinga" panose="020B0502040204020203" pitchFamily="34" charset="0"/>
              </a:rPr>
              <a:t>IdNo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Id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E831-92DA-416F-81E7-4CCDBE3480D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</TotalTime>
  <Words>1045</Words>
  <Application>Microsoft Office PowerPoint</Application>
  <PresentationFormat>On-screen Show (4:3)</PresentationFormat>
  <Paragraphs>301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Slide 1</vt:lpstr>
      <vt:lpstr>Who invented the quiz?</vt:lpstr>
      <vt:lpstr>Who among the following are the Founders of Social Networking Site: “YOU TUBE” ? </vt:lpstr>
      <vt:lpstr>In computers, what is the function of Kernel? </vt:lpstr>
      <vt:lpstr>In which year Microsoft was founded ?</vt:lpstr>
      <vt:lpstr>In Data base ,properties of any entity are represented by its  </vt:lpstr>
      <vt:lpstr>Which one is the current fastest supercomputer in india </vt:lpstr>
      <vt:lpstr>Which of the following devices translates hostnames into IP addresses? </vt:lpstr>
      <vt:lpstr>which is incorrect variable name in C </vt:lpstr>
      <vt:lpstr>Who programmed the 1st computer game ‘space war!’ in 1962 ? </vt:lpstr>
      <vt:lpstr>Who first developed QWERTY keyboard used in computers and phones:</vt:lpstr>
      <vt:lpstr>Which of the below is not an iPhone 4 feature  ?</vt:lpstr>
      <vt:lpstr>   Which mobile company first introduced the Emoji internationally on their mobile Devices </vt:lpstr>
      <vt:lpstr>UART stands for____________?</vt:lpstr>
      <vt:lpstr>The stack is nothing but a set of_________?  </vt:lpstr>
      <vt:lpstr>EEPROM stands for_________ ?</vt:lpstr>
      <vt:lpstr>Who designed the first electronics computer ENIAC ?</vt:lpstr>
      <vt:lpstr>Fifth generation computer is also known as: </vt:lpstr>
      <vt:lpstr>Micro Controller can be used to make</vt:lpstr>
      <vt:lpstr>The memory which is programmed at the time it is manufactured? </vt:lpstr>
      <vt:lpstr> The programs which are as permanent as hardware and stored in ROM is known as_________? </vt:lpstr>
      <vt:lpstr>Which of the following memories must be refreshed many times per second?</vt:lpstr>
      <vt:lpstr>What do you call the translator which takes assembly language program as input &amp; produce machine language code as output?</vt:lpstr>
      <vt:lpstr>Memory is made up of_______? </vt:lpstr>
      <vt:lpstr>Who is the CEO and president of AMD (Advanced Micro Devices)? </vt:lpstr>
      <vt:lpstr>Who is the president and CEO of HCL technologies ? </vt:lpstr>
      <vt:lpstr>Who is the CEO of HP (Hewlett packard) enterprises ? </vt:lpstr>
      <vt:lpstr>Who is the CEO of Quick Heal technology?</vt:lpstr>
      <vt:lpstr>Hard disk is coated in both side with </vt:lpstr>
      <vt:lpstr>The name of the Indian Boy promoting the Artificial Intelligence in the world? </vt:lpstr>
      <vt:lpstr>Name of the first Human Robot get the citizenship from Government of Saudi Arabia </vt:lpstr>
      <vt:lpstr>What is the full form of YAHOO ? </vt:lpstr>
      <vt:lpstr>What is the full form of GOOGLE ? </vt:lpstr>
      <vt:lpstr>What is the full form of INTEL ? </vt:lpstr>
      <vt:lpstr>What is the full form of NFC?</vt:lpstr>
      <vt:lpstr>What is the full form of RTOS ?</vt:lpstr>
      <vt:lpstr>What do you call a single point on a computer screen?</vt:lpstr>
      <vt:lpstr>    The first-ever crime-free zone along the international border between India and which county has launched? </vt:lpstr>
      <vt:lpstr>Which country cuts off border agreement with India recently? </vt:lpstr>
      <vt:lpstr>Which country allows the women to participate in All-female marathon ? </vt:lpstr>
      <vt:lpstr>______ is the host country of 23rd edition of the World Congress on Information Technology (WCIT-2019). </vt:lpstr>
      <vt:lpstr>Which University ranks top in 2018 World University Rankings? </vt:lpstr>
      <vt:lpstr>What is the Latest Version of JAVA JDK?</vt:lpstr>
      <vt:lpstr>Storage capacity of magnetic disk depends on</vt:lpstr>
      <vt:lpstr>To produce high quality graphics (hardcopy) in color, you would want to use a/n </vt:lpstr>
      <vt:lpstr>What is mean by Liveware? </vt:lpstr>
      <vt:lpstr>What is Beta Test?</vt:lpstr>
      <vt:lpstr>First Indian cinema released through internet is______</vt:lpstr>
      <vt:lpstr>What is Scareware? </vt:lpstr>
      <vt:lpstr>When was the first smart phone launched? </vt:lpstr>
      <vt:lpstr>What is a blog?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sujit(babu)</dc:creator>
  <cp:lastModifiedBy>sujit(babu)</cp:lastModifiedBy>
  <cp:revision>20</cp:revision>
  <dcterms:created xsi:type="dcterms:W3CDTF">2018-03-16T15:37:25Z</dcterms:created>
  <dcterms:modified xsi:type="dcterms:W3CDTF">2018-03-17T04:16:09Z</dcterms:modified>
</cp:coreProperties>
</file>