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9ADB6E-E63A-4C6B-BDBF-09D1C2DE1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CC3DE1D-1015-4B1E-855C-C12DA1618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CB30765-006B-4C83-982B-DF3AB694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B569-D6B0-4631-B950-2BC4951C3137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52CA15E-4DF4-4682-A980-F611DB6F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3AF403-6869-47D1-A4C0-384812BD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6CA3-4B53-4DCA-9268-73CA7A2E71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149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CE6C2A-0A64-40BA-B45F-45837CED9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CE291D3-F516-4A43-955E-C0BD8C587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FE0C2BE-64CC-4CA3-83F6-68591CFAC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B569-D6B0-4631-B950-2BC4951C3137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4904490-3C51-4828-B13F-CDDD694CD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F8BFC4B-91F9-4C17-B1F1-14BCE708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6CA3-4B53-4DCA-9268-73CA7A2E71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380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7FCBADE-7E23-46FF-8301-BF46C8F15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267F3FA-C559-43AE-88FB-A95301627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3C5E899-4136-45D1-AF4A-0C816170D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B569-D6B0-4631-B950-2BC4951C3137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7A7660-FA58-4F98-85DB-4CB0E4C4C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571639E-4A3C-4553-92DA-A600827A2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6CA3-4B53-4DCA-9268-73CA7A2E71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985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AD0BB9-8121-4CD4-B879-7B0130E02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305417-2C79-4971-9A7B-8DF62750A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629EE1B-E547-469C-9A65-B4353F3C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B569-D6B0-4631-B950-2BC4951C3137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BC587D4-B3F4-4546-83AC-75CF5FB5F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E4B7F45-42C4-4EA3-AF3B-3C9DAB8E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6CA3-4B53-4DCA-9268-73CA7A2E71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4908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AB7A6E-FCB8-4320-BB1E-E203B13D4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2F66B4F-0DEA-47C2-87C4-46E1548F5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2048864-4F71-473D-80EE-D2B5BC6D3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B569-D6B0-4631-B950-2BC4951C3137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CB6625C-4BBB-40F7-A049-C6A14AAC2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A76D0B1-DC08-43B6-89AD-E4D39ACE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6CA3-4B53-4DCA-9268-73CA7A2E71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496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61449B-8A5C-4A6E-8549-BB972628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950D45-A1E3-4E09-9F66-261A51070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86CE3C4-A7AE-4E85-9D56-F30113472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CCC7B05-4B4F-43D1-B55D-35AE01929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B569-D6B0-4631-B950-2BC4951C3137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0ED08A6-9903-489D-95F4-02617DB3F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8AA8D0C-D3E7-4473-80F4-5F49433E8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6CA3-4B53-4DCA-9268-73CA7A2E71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3861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1BBA23-9ADA-4845-B273-E0B04A0C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BB462E5-6D65-44E6-8A0A-08B0E3EB6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74EC625-3421-4C9C-A594-7E94A5D56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D46772B-255F-4294-8F8D-99FB66C99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F1E6EB-CDD6-4BCE-BE57-F36CB6BD9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0D8F7CA-A37B-4410-9650-7EB2261F0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B569-D6B0-4631-B950-2BC4951C3137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8CF32AD-F3AD-4357-8CDB-67D2132C5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837D983F-1D5F-4DC6-AA4D-BFB3CD9B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6CA3-4B53-4DCA-9268-73CA7A2E71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119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348F35-D177-455F-A321-6EF5BB202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A5CCE00-4FA1-4584-B57D-47751DD4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B569-D6B0-4631-B950-2BC4951C3137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C4AB7DD-2ACC-41E9-86D0-F7F926F7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1031543-C3D2-4FC6-AC25-EA8166E3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6CA3-4B53-4DCA-9268-73CA7A2E71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564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2A60915-68D5-46B9-90B1-4D135485C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B569-D6B0-4631-B950-2BC4951C3137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E4B56E2-9704-4DBF-A496-DA3FC132F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680A29F-A1ED-425B-8304-47B610262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6CA3-4B53-4DCA-9268-73CA7A2E71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40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872485-94E8-4AFD-97E1-FAF33F9FD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C98D61-E5E0-41BD-AA2F-DBB36009E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FD970F8-7A96-4A19-959C-A865A0087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3B9142F-59B5-4D2F-9508-E21CBEDA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B569-D6B0-4631-B950-2BC4951C3137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38B8708-31AA-41AD-950D-23D297DC0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0459FBF-E5E2-4545-B93C-58CDD1E5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6CA3-4B53-4DCA-9268-73CA7A2E71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1404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C95048-DF50-4CAD-96FC-2B3FFF770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8EB147F-548C-4FC3-BFE1-618394924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FFA7A5A-12A8-4BCE-8E26-787FB1E7E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D0AEA11-F565-4FA0-A578-C75244BF4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B569-D6B0-4631-B950-2BC4951C3137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9A9866B-3191-4B02-9930-FB20ED4F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165E398-A9A1-4C02-A787-0528AC09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6CA3-4B53-4DCA-9268-73CA7A2E71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639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1D8BF23-FC38-4DD3-9B40-898651D38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04D9B3F-AEA8-4463-8F5A-B97CD404B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7097440-05F0-4D08-9546-0C5014363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3B569-D6B0-4631-B950-2BC4951C3137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0E90F1D-0657-4913-A917-81AB1C791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2DFED74-23D3-48EF-B5B2-5CCC7EE38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C6CA3-4B53-4DCA-9268-73CA7A2E71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4214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CD4EE87-5B52-4BC5-A425-5DDA048A7041}"/>
              </a:ext>
            </a:extLst>
          </p:cNvPr>
          <p:cNvSpPr/>
          <p:nvPr/>
        </p:nvSpPr>
        <p:spPr>
          <a:xfrm>
            <a:off x="1033848" y="1128370"/>
            <a:ext cx="87650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IN" sz="4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Who invented the quiz?</a:t>
            </a:r>
            <a:endParaRPr lang="en-US" sz="40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IN" sz="4000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	a)Oprah Winfrey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IN" sz="4000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	b)Steven Spielberg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IN" sz="4000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	c)George </a:t>
            </a:r>
            <a:r>
              <a:rPr lang="en-IN" sz="4000" dirty="0" err="1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clooney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IN" sz="4000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	</a:t>
            </a:r>
            <a:r>
              <a:rPr lang="en-IN" sz="4000" b="1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d)Richard Daly</a:t>
            </a:r>
            <a:endParaRPr lang="en-US" sz="4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7257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883C652-8E76-4FD0-AD7F-D1B64CDBC30C}"/>
              </a:ext>
            </a:extLst>
          </p:cNvPr>
          <p:cNvSpPr/>
          <p:nvPr/>
        </p:nvSpPr>
        <p:spPr>
          <a:xfrm>
            <a:off x="947350" y="763983"/>
            <a:ext cx="10062519" cy="3549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b="1" i="1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who first developed QWERTY keyboard used in computers and phones:</a:t>
            </a:r>
            <a:endParaRPr lang="en-US" sz="28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a.Raphael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Finkel	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b.Wim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Ebbinkhuijsen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c.Shafi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Goldwasser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</a:t>
            </a:r>
            <a:r>
              <a:rPr lang="en-IN" sz="2800" b="1" dirty="0" err="1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d.Chirstopher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Latham Sholes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180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E75482D-1ABE-492A-BB5D-724925309299}"/>
              </a:ext>
            </a:extLst>
          </p:cNvPr>
          <p:cNvSpPr/>
          <p:nvPr/>
        </p:nvSpPr>
        <p:spPr>
          <a:xfrm>
            <a:off x="1083275" y="859066"/>
            <a:ext cx="8443783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15000"/>
              </a:lnSpc>
            </a:pPr>
            <a:r>
              <a:rPr lang="en-IN" sz="32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Which of the below is not an iPhone 4 feature  ?</a:t>
            </a:r>
            <a:endParaRPr lang="en-US" sz="32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L="800100" lvl="1" indent="-342900" fontAlgn="base">
              <a:lnSpc>
                <a:spcPct val="115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IN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4G</a:t>
            </a:r>
            <a:endParaRPr lang="en-US" sz="3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L="800100" lvl="1" indent="-342900" fontAlgn="base">
              <a:lnSpc>
                <a:spcPct val="115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IN" sz="3200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Front facing camera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L="800100" lvl="1" indent="-342900" fontAlgn="base">
              <a:lnSpc>
                <a:spcPct val="115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IN" sz="3200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HD recording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L="800100" lvl="1" indent="-342900" fontAlgn="base">
              <a:lnSpc>
                <a:spcPct val="115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IN" sz="3200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Multitasking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230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2BD2252-8400-4B19-BE1B-02CF70B3A458}"/>
              </a:ext>
            </a:extLst>
          </p:cNvPr>
          <p:cNvSpPr/>
          <p:nvPr/>
        </p:nvSpPr>
        <p:spPr>
          <a:xfrm>
            <a:off x="1033849" y="912414"/>
            <a:ext cx="10210800" cy="3549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b="1" i="1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Which mobile company first introduced the Emoji internationally on their mobile Devices</a:t>
            </a:r>
            <a:endParaRPr lang="en-US" sz="28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a)Samsung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b)Blackberry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c)Motorola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d)Apple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0578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8AFE913-0A22-4A89-B6C9-F1CA07677378}"/>
              </a:ext>
            </a:extLst>
          </p:cNvPr>
          <p:cNvSpPr/>
          <p:nvPr/>
        </p:nvSpPr>
        <p:spPr>
          <a:xfrm>
            <a:off x="1070918" y="1230962"/>
            <a:ext cx="8925697" cy="3053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b="1" i="1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UART stands for____________?</a:t>
            </a:r>
            <a:endParaRPr lang="en-US" sz="28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a) Universal asynchronous receiver transmitter.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b) Universal asynchronous receiver transistor.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c) Universal asynchronous resistor transmitter.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d) Universal asynchronous resistor  transistor.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7953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B13105D-829C-4CD4-86C6-C940DB7F0AB0}"/>
              </a:ext>
            </a:extLst>
          </p:cNvPr>
          <p:cNvSpPr/>
          <p:nvPr/>
        </p:nvSpPr>
        <p:spPr>
          <a:xfrm>
            <a:off x="1280983" y="1230962"/>
            <a:ext cx="9506465" cy="3053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b="1" i="1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The stack is nothing but a set of_________? </a:t>
            </a:r>
            <a:endParaRPr lang="en-US" sz="28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a) Reserved  ROM address space.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	</a:t>
            </a:r>
            <a:r>
              <a:rPr lang="en-IN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b) Reserved  RAM address space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c) Reserved  input /output address space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d)none of the above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5438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558E5DC-1C32-4DF1-945E-3143F100BFE5}"/>
              </a:ext>
            </a:extLst>
          </p:cNvPr>
          <p:cNvSpPr/>
          <p:nvPr/>
        </p:nvSpPr>
        <p:spPr>
          <a:xfrm>
            <a:off x="996778" y="1230962"/>
            <a:ext cx="10371437" cy="3082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b="1" i="1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EEPROM stands for_________ ?</a:t>
            </a:r>
            <a:endParaRPr lang="en-US" sz="28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A) Electrically Erasable Programmable Read Only Memory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B) Electronic Erasable Programmable Read Only Memory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C) Easily Erasable Programmable Read Only Memory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D) Easily Erasable Programmable Read Only Memory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1150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820D065-1E5E-463E-94A9-28498C084591}"/>
              </a:ext>
            </a:extLst>
          </p:cNvPr>
          <p:cNvSpPr/>
          <p:nvPr/>
        </p:nvSpPr>
        <p:spPr>
          <a:xfrm>
            <a:off x="1182129" y="1230962"/>
            <a:ext cx="8493211" cy="3082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b="1" i="1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Who designed the first electronics computer ENIAC ?</a:t>
            </a:r>
            <a:endParaRPr lang="en-US" sz="28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A) Von Neumann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B) Joseph M Jacquard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C) J. P. Eckert and J. W. Mauchly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D) All of above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4675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110AC06-E687-473C-B913-739C2BEA84AB}"/>
              </a:ext>
            </a:extLst>
          </p:cNvPr>
          <p:cNvSpPr/>
          <p:nvPr/>
        </p:nvSpPr>
        <p:spPr>
          <a:xfrm>
            <a:off x="1145059" y="1230962"/>
            <a:ext cx="7912444" cy="3053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b="1" i="1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Fifth generation computer is also known as:</a:t>
            </a:r>
            <a:endParaRPr lang="en-US" sz="28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A) Knowledge information processing system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B) Very large scale integration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C) Both of above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D) None of above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25475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569DC40-E77A-45FF-9D9C-9F3A8871B9D6}"/>
              </a:ext>
            </a:extLst>
          </p:cNvPr>
          <p:cNvSpPr/>
          <p:nvPr/>
        </p:nvSpPr>
        <p:spPr>
          <a:xfrm>
            <a:off x="1305698" y="1230962"/>
            <a:ext cx="6096000" cy="305378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</a:t>
            </a:r>
            <a:r>
              <a:rPr lang="en-IN" sz="2800" b="1" i="1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Micro Controller can be used to make</a:t>
            </a:r>
            <a:endParaRPr lang="en-US" sz="28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457200" algn="l"/>
              </a:tabLs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A)  Computer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457200" algn="l"/>
              </a:tabLs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B)washing machine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457200" algn="l"/>
              </a:tabLs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C)Calculators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     D) All of the Above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866845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EDC5689-C3EB-4431-9B8E-BE92048E25D9}"/>
              </a:ext>
            </a:extLst>
          </p:cNvPr>
          <p:cNvSpPr/>
          <p:nvPr/>
        </p:nvSpPr>
        <p:spPr>
          <a:xfrm>
            <a:off x="1169772" y="912414"/>
            <a:ext cx="9765957" cy="3578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b="1" i="1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The memory which is programmed at the time it is manufactured?</a:t>
            </a:r>
            <a:endParaRPr lang="en-US" sz="28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457200" algn="l"/>
              </a:tabLs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A) ROM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457200" algn="l"/>
              </a:tabLs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B) RAM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457200" algn="l"/>
              </a:tabLs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PROM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457200" algn="l"/>
              </a:tabLs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D) EPROM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9136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53068CD-2C90-485E-B9EF-B17891AAF55E}"/>
              </a:ext>
            </a:extLst>
          </p:cNvPr>
          <p:cNvSpPr/>
          <p:nvPr/>
        </p:nvSpPr>
        <p:spPr>
          <a:xfrm>
            <a:off x="667265" y="800042"/>
            <a:ext cx="10762735" cy="4796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IN" sz="28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Who among the following are the Founders of Social Networking Site: “YOU TUBE” ? </a:t>
            </a:r>
            <a:endParaRPr lang="en-US" sz="28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IN" sz="2800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   	a) Chris Hughes, Dustin Moskovitz, Eduardo Saverin, Mark         	Zuckerberg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IN" sz="2800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  	 b) Larry Page, Sergey </a:t>
            </a:r>
            <a:r>
              <a:rPr lang="en-IN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Brin</a:t>
            </a:r>
            <a:r>
              <a:rPr lang="en-IN" sz="2800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IN" sz="2800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  	 c) Biz Stone, Evan Williams, Noah Glass, Jack Dorsey</a:t>
            </a:r>
          </a:p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IN" sz="2800" b="1" dirty="0"/>
              <a:t> 	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d) Jawed Karim, Chad Hurley, Steve Chen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200"/>
              </a:spcAft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60110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A4E0C10-2FDF-4ED1-9023-9AF618775C4B}"/>
              </a:ext>
            </a:extLst>
          </p:cNvPr>
          <p:cNvSpPr/>
          <p:nvPr/>
        </p:nvSpPr>
        <p:spPr>
          <a:xfrm>
            <a:off x="1243913" y="912414"/>
            <a:ext cx="9617676" cy="3549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b="1" i="1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The programs which are as permanent as hardware and stored in ROM is known as_________?</a:t>
            </a:r>
            <a:endParaRPr lang="en-US" sz="28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457200" algn="l"/>
              </a:tabLs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A) Hardware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457200" algn="l"/>
              </a:tabLs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B) Software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457200" algn="l"/>
              </a:tabLs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Firmware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457200" algn="l"/>
              </a:tabLs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D) ROM ware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5056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917C1C1-CFAB-4073-BBB5-6CADDD1EFA26}"/>
              </a:ext>
            </a:extLst>
          </p:cNvPr>
          <p:cNvSpPr/>
          <p:nvPr/>
        </p:nvSpPr>
        <p:spPr>
          <a:xfrm>
            <a:off x="1182130" y="912414"/>
            <a:ext cx="8641492" cy="3549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b="1" i="1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Which of the following memories must be refreshed many times per second?</a:t>
            </a:r>
            <a:endParaRPr lang="en-US" sz="28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457200" algn="l"/>
              </a:tabLs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A) Static RAM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457200" algn="l"/>
              </a:tabLs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Dynamic RAM 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457200" algn="l"/>
              </a:tabLs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C) EPROM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457200" algn="l"/>
              </a:tabLs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D) ROM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40515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B207BBC-E4CC-4537-871B-DB1BAF3CD552}"/>
              </a:ext>
            </a:extLst>
          </p:cNvPr>
          <p:cNvSpPr/>
          <p:nvPr/>
        </p:nvSpPr>
        <p:spPr>
          <a:xfrm>
            <a:off x="1132703" y="912414"/>
            <a:ext cx="9988378" cy="3549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b="1" i="1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What do you call the translator which takes assembly language program as input &amp; produce machine language code as output?</a:t>
            </a:r>
            <a:endParaRPr lang="en-US" sz="28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457200" algn="l"/>
              </a:tabLs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A) Compiler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457200" algn="l"/>
              </a:tabLs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B) Interpreter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457200" algn="l"/>
              </a:tabLs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C) Debugger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457200" algn="l"/>
              </a:tabLs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D) Assembler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5326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461C4C2-940A-43FD-986F-C1EBEDBB31EC}"/>
              </a:ext>
            </a:extLst>
          </p:cNvPr>
          <p:cNvSpPr/>
          <p:nvPr/>
        </p:nvSpPr>
        <p:spPr>
          <a:xfrm>
            <a:off x="1351720" y="1230962"/>
            <a:ext cx="8852453" cy="3053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b="1" i="1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Memory is made up of_______?</a:t>
            </a:r>
            <a:endParaRPr lang="en-US" sz="28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457200" algn="l"/>
              </a:tabLs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A) Set of wires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457200" algn="l"/>
              </a:tabLs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B) Set of circuits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457200" algn="l"/>
              </a:tabLs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Large number of cells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457200" algn="l"/>
              </a:tabLs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D) All of these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8133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625985B-53AB-47D8-872C-8D308878D45C}"/>
              </a:ext>
            </a:extLst>
          </p:cNvPr>
          <p:cNvSpPr/>
          <p:nvPr/>
        </p:nvSpPr>
        <p:spPr>
          <a:xfrm>
            <a:off x="927651" y="912414"/>
            <a:ext cx="10217427" cy="3082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b="1" i="1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Who is the CEO and president of AMD (Advanced Micro Devices)?</a:t>
            </a:r>
            <a:endParaRPr lang="en-US" sz="28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a. Jeff Bezos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b. Lisa Su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c. Shantanu Narayen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d. Tim Cook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3574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BB9802F-CB95-490F-B6D4-632706CF6D02}"/>
              </a:ext>
            </a:extLst>
          </p:cNvPr>
          <p:cNvSpPr/>
          <p:nvPr/>
        </p:nvSpPr>
        <p:spPr>
          <a:xfrm>
            <a:off x="1007165" y="1230962"/>
            <a:ext cx="9130748" cy="3053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b="1" i="1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Who is the president and CEO of HCL technologies ?</a:t>
            </a:r>
            <a:endParaRPr lang="en-US" sz="28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a. Vijay K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Thadana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b. C Vijayakumar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c. G V Prasad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d. Rajeev Suri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0521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31CE143-4B18-49C3-A990-51756609CC1E}"/>
              </a:ext>
            </a:extLst>
          </p:cNvPr>
          <p:cNvSpPr/>
          <p:nvPr/>
        </p:nvSpPr>
        <p:spPr>
          <a:xfrm>
            <a:off x="1007165" y="1230962"/>
            <a:ext cx="9316278" cy="3053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b="1" i="1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Who is the CEO of HP (Hewlett </a:t>
            </a:r>
            <a:r>
              <a:rPr lang="en-IN" sz="2800" b="1" i="1" dirty="0" err="1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packard</a:t>
            </a:r>
            <a:r>
              <a:rPr lang="en-IN" sz="2800" b="1" i="1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) enterprises ?</a:t>
            </a:r>
            <a:endParaRPr lang="en-US" sz="28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a. John A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Kaneb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b. Meg </a:t>
            </a:r>
            <a:r>
              <a:rPr lang="en-IN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Whiteman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c. Richard B Handler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d. James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Dimon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3516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DE82667-FC48-4E1F-A32B-B9442C6B271F}"/>
              </a:ext>
            </a:extLst>
          </p:cNvPr>
          <p:cNvSpPr/>
          <p:nvPr/>
        </p:nvSpPr>
        <p:spPr>
          <a:xfrm>
            <a:off x="1060174" y="1230962"/>
            <a:ext cx="8998226" cy="3053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b="1" i="1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Who is the CEO of Quick Heal technology?</a:t>
            </a:r>
            <a:endParaRPr lang="en-US" sz="28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a. Indra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Nooyi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b. </a:t>
            </a:r>
            <a:r>
              <a:rPr lang="en-IN" sz="2800" b="1" dirty="0" err="1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Dr.Kailash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</a:t>
            </a:r>
            <a:r>
              <a:rPr lang="en-IN" sz="2800" b="1" dirty="0" err="1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Katkar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c. Mark Thompson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d. Satya Nadella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4047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B41ED1C-3950-4A86-80F7-D4B91E781B65}"/>
              </a:ext>
            </a:extLst>
          </p:cNvPr>
          <p:cNvSpPr/>
          <p:nvPr/>
        </p:nvSpPr>
        <p:spPr>
          <a:xfrm>
            <a:off x="1311965" y="1230962"/>
            <a:ext cx="6096000" cy="305378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b="1" i="1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Hard disk is coated in both side with</a:t>
            </a:r>
            <a:endParaRPr lang="en-US" sz="28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457200" algn="l"/>
              </a:tabLs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Magnetic metallic oxide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457200" algn="l"/>
              </a:tabLs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B) Optical metallic oxide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457200" algn="l"/>
              </a:tabLs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C) Carbon layer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457200" algn="l"/>
              </a:tabLs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D) All of the above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777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D436EED-4907-4AEB-ABC5-7815F4D847AF}"/>
              </a:ext>
            </a:extLst>
          </p:cNvPr>
          <p:cNvSpPr/>
          <p:nvPr/>
        </p:nvSpPr>
        <p:spPr>
          <a:xfrm>
            <a:off x="1364973" y="912414"/>
            <a:ext cx="9859618" cy="3549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b="1" i="1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The name of the Indian Boy promoting the Artificial Intelligence in the world?</a:t>
            </a:r>
            <a:endParaRPr lang="en-US" sz="28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457200" algn="l"/>
              </a:tabLs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A)Ananya Sharma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457200" algn="l"/>
              </a:tabLs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B)Chanakya Madurai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457200" algn="l"/>
              </a:tabLs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C)Tanmay </a:t>
            </a:r>
            <a:r>
              <a:rPr lang="en-IN" sz="2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Bakshi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457200" algn="l"/>
              </a:tabLs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D)Rahul Khan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0437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4DB993A-6B67-4FB0-957E-ED967D0F1E7B}"/>
              </a:ext>
            </a:extLst>
          </p:cNvPr>
          <p:cNvSpPr/>
          <p:nvPr/>
        </p:nvSpPr>
        <p:spPr>
          <a:xfrm>
            <a:off x="1058563" y="809821"/>
            <a:ext cx="10556788" cy="368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IN" sz="28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In computers, what is the function of Kernel? </a:t>
            </a:r>
            <a:endParaRPr lang="en-US" sz="28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IN" sz="2800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	[A] Holding the chip in place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IN" sz="2800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 	</a:t>
            </a:r>
            <a:r>
              <a:rPr lang="en-IN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[B] Communication between hardware and software 			       components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IN" sz="2800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 	[C] Maintaining Computer File System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IN" sz="2800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	[D] Maintaining Software configuration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63715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2F700F0-2172-4DF5-B500-91A88719FFC3}"/>
              </a:ext>
            </a:extLst>
          </p:cNvPr>
          <p:cNvSpPr/>
          <p:nvPr/>
        </p:nvSpPr>
        <p:spPr>
          <a:xfrm>
            <a:off x="1219199" y="912414"/>
            <a:ext cx="10455965" cy="3578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b="1" i="1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Name of the first Human Robot get the citizenship from Government of Saudi Arabia</a:t>
            </a:r>
            <a:endParaRPr lang="en-US" sz="28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457200" algn="l"/>
              </a:tabLs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A)Joseph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457200" algn="l"/>
              </a:tabLs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B)Marry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457200" algn="l"/>
              </a:tabLs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C)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Swikly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457200" algn="l"/>
              </a:tabLs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D)Sophia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1171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741720D-719D-415F-AFA5-2F243093FDDE}"/>
              </a:ext>
            </a:extLst>
          </p:cNvPr>
          <p:cNvSpPr/>
          <p:nvPr/>
        </p:nvSpPr>
        <p:spPr>
          <a:xfrm>
            <a:off x="1099930" y="843598"/>
            <a:ext cx="10495722" cy="3082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full form of YAHOO 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a)YET ADAPTIVE HIERARCHICAL OFFICE ORACLE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b)YET ANOTHER HIERARCHICAL ORIENTATION ORGANISATION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c)YET ACTIVE HEWLETT OFFICIOUS ORGANISATION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d)YET ANOTHER HIERARCHICAL OFFICIOUS ORACLE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63246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9B1AE84-22AF-4679-990C-26031EF5FB0A}"/>
              </a:ext>
            </a:extLst>
          </p:cNvPr>
          <p:cNvSpPr/>
          <p:nvPr/>
        </p:nvSpPr>
        <p:spPr>
          <a:xfrm>
            <a:off x="1258957" y="1041635"/>
            <a:ext cx="9819860" cy="3153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full form of GOOGLE ?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a)GENERAL ORGANISATION OF ORIENTED GLOBAL LANGUAGE OF 		    EXTENSION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b)GRAPHICS ORIENTATION OF OFFICIOUS GROUP LIVING  OF EARTH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c)GLOBAL </a:t>
            </a: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ORGANISATION OF ORIENTED GROUP LANGUAGE OF EARTH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d)GLOBAL ORIENTATION OF ORGANISING GROUP LOCALITY OF EARTH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05039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E0E77B9-F78D-4978-99CD-07CA9175F383}"/>
              </a:ext>
            </a:extLst>
          </p:cNvPr>
          <p:cNvSpPr/>
          <p:nvPr/>
        </p:nvSpPr>
        <p:spPr>
          <a:xfrm>
            <a:off x="1351720" y="1677751"/>
            <a:ext cx="7951305" cy="3153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32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full form of INTEL ?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a)INTEGRETED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ELECTRICAlS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b)INTEGRETED ELECTRONICS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c)INTIGRATION ELECTRICALS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d)INTERNATIONAL ELECTRONICS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42231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B607AA0-28D8-4CBB-9F31-987F54C1B197}"/>
              </a:ext>
            </a:extLst>
          </p:cNvPr>
          <p:cNvSpPr/>
          <p:nvPr/>
        </p:nvSpPr>
        <p:spPr>
          <a:xfrm>
            <a:off x="1245703" y="1161898"/>
            <a:ext cx="8560905" cy="3153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32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full form of NFC?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a)NETWORK FILE COLLECTION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b)NATIVE FUNCTION COLLABORATION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c)NUMBER  FIDELITY CODE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d)NEAR FIELD COMMUNICATION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6487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463FEF0-6FFD-409D-BF23-B3D213AA81A6}"/>
              </a:ext>
            </a:extLst>
          </p:cNvPr>
          <p:cNvSpPr/>
          <p:nvPr/>
        </p:nvSpPr>
        <p:spPr>
          <a:xfrm>
            <a:off x="1338470" y="1281167"/>
            <a:ext cx="9197008" cy="3153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32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full form of RTOS ?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a)REPEAT TRANSFER OHIO SCALE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b)REAL TIME OPERATING SYSTEM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c)REFLECTION TERMINATE OPEN SYSTEM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d)RADIO THREAD OPERATING SYSTEM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85429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D03EF32-820D-4F05-B528-38AD523AE811}"/>
              </a:ext>
            </a:extLst>
          </p:cNvPr>
          <p:cNvSpPr/>
          <p:nvPr/>
        </p:nvSpPr>
        <p:spPr>
          <a:xfrm>
            <a:off x="1272208" y="965007"/>
            <a:ext cx="10296939" cy="3861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600" b="1" i="1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What do you call a single point on a computer screen?</a:t>
            </a:r>
            <a:endParaRPr lang="en-US" sz="36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Cell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457200" algn="l"/>
              </a:tabLs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B) Element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457200" algn="l"/>
              </a:tabLs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Pixel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457200" algn="l"/>
              </a:tabLs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D) Bit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91251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92FB84C-0162-4B19-9AA2-9EB84F576707}"/>
              </a:ext>
            </a:extLst>
          </p:cNvPr>
          <p:cNvSpPr/>
          <p:nvPr/>
        </p:nvSpPr>
        <p:spPr>
          <a:xfrm>
            <a:off x="1086677" y="789298"/>
            <a:ext cx="10442713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dirty="0"/>
              <a:t>The first-ever crime-free zone along the international border between India and which county has launched?</a:t>
            </a:r>
          </a:p>
          <a:p>
            <a:endParaRPr lang="en-US" dirty="0"/>
          </a:p>
          <a:p>
            <a:r>
              <a:rPr lang="en-US" sz="2800" dirty="0"/>
              <a:t>	</a:t>
            </a:r>
            <a:r>
              <a:rPr lang="en-US" sz="2800" dirty="0" err="1"/>
              <a:t>A.Sri</a:t>
            </a:r>
            <a:r>
              <a:rPr lang="en-US" sz="2800" dirty="0"/>
              <a:t> Lanka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B.Bhutan</a:t>
            </a:r>
            <a:endParaRPr lang="en-US" sz="2800" dirty="0"/>
          </a:p>
          <a:p>
            <a:r>
              <a:rPr lang="en-US" sz="2800" dirty="0"/>
              <a:t>	</a:t>
            </a:r>
            <a:r>
              <a:rPr lang="en-US" sz="2800" dirty="0" err="1"/>
              <a:t>C.Myanmar</a:t>
            </a:r>
            <a:endParaRPr lang="en-US" sz="2800" dirty="0"/>
          </a:p>
          <a:p>
            <a:r>
              <a:rPr lang="en-US" sz="2800" dirty="0"/>
              <a:t>	</a:t>
            </a:r>
            <a:r>
              <a:rPr lang="en-US" sz="2800" b="1" dirty="0" err="1"/>
              <a:t>D.Bangladesh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3902445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07DDCA7-F20E-42C9-83F8-8530C24BC903}"/>
              </a:ext>
            </a:extLst>
          </p:cNvPr>
          <p:cNvSpPr/>
          <p:nvPr/>
        </p:nvSpPr>
        <p:spPr>
          <a:xfrm>
            <a:off x="1152938" y="1007310"/>
            <a:ext cx="996563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dirty="0"/>
              <a:t>Which country cuts off border agreement with India recently?</a:t>
            </a:r>
          </a:p>
          <a:p>
            <a:endParaRPr lang="en-US" sz="3600" dirty="0"/>
          </a:p>
          <a:p>
            <a:r>
              <a:rPr lang="en-US" sz="2800" dirty="0"/>
              <a:t>	</a:t>
            </a:r>
            <a:r>
              <a:rPr lang="en-US" sz="2800" b="1" dirty="0" err="1"/>
              <a:t>A.Myanmar</a:t>
            </a:r>
            <a:endParaRPr lang="en-US" sz="2800" b="1" dirty="0"/>
          </a:p>
          <a:p>
            <a:r>
              <a:rPr lang="en-US" sz="2800" dirty="0"/>
              <a:t>	</a:t>
            </a:r>
            <a:r>
              <a:rPr lang="en-US" sz="2800" dirty="0" err="1"/>
              <a:t>B.Indonesia</a:t>
            </a:r>
            <a:endParaRPr lang="en-US" sz="2800" dirty="0"/>
          </a:p>
          <a:p>
            <a:r>
              <a:rPr lang="en-US" sz="2800" dirty="0"/>
              <a:t>	</a:t>
            </a:r>
            <a:r>
              <a:rPr lang="en-US" sz="2800" dirty="0" err="1"/>
              <a:t>C.Pakistan</a:t>
            </a:r>
            <a:endParaRPr lang="en-US" sz="2800" dirty="0"/>
          </a:p>
          <a:p>
            <a:r>
              <a:rPr lang="en-US" sz="2800" dirty="0"/>
              <a:t>	</a:t>
            </a:r>
            <a:r>
              <a:rPr lang="en-US" sz="2800" dirty="0" err="1"/>
              <a:t>D.Iraq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2719936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1B494CB7-581A-492A-8FA4-65B1E38A2AA5}"/>
              </a:ext>
            </a:extLst>
          </p:cNvPr>
          <p:cNvSpPr/>
          <p:nvPr/>
        </p:nvSpPr>
        <p:spPr>
          <a:xfrm>
            <a:off x="1245704" y="1067594"/>
            <a:ext cx="9276522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dirty="0"/>
              <a:t>Which country allows the women to participate in All-female marathon ?</a:t>
            </a:r>
            <a:endParaRPr lang="en-US" b="1" i="1" dirty="0"/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sz="2800" dirty="0" err="1"/>
              <a:t>A.Afghanistan</a:t>
            </a:r>
            <a:endParaRPr lang="en-US" sz="2800" dirty="0"/>
          </a:p>
          <a:p>
            <a:r>
              <a:rPr lang="en-US" sz="2800" dirty="0"/>
              <a:t>	</a:t>
            </a:r>
            <a:r>
              <a:rPr lang="en-US" sz="2800" dirty="0" err="1"/>
              <a:t>B.Pakistan</a:t>
            </a:r>
            <a:endParaRPr lang="en-US" sz="2800" dirty="0"/>
          </a:p>
          <a:p>
            <a:r>
              <a:rPr lang="en-US" sz="2800" dirty="0"/>
              <a:t>	</a:t>
            </a:r>
            <a:r>
              <a:rPr lang="en-US" sz="2800" dirty="0" err="1"/>
              <a:t>C.Bangladesh</a:t>
            </a:r>
            <a:endParaRPr lang="en-US" sz="2800" dirty="0"/>
          </a:p>
          <a:p>
            <a:r>
              <a:rPr lang="en-US" sz="2800" dirty="0"/>
              <a:t>	</a:t>
            </a:r>
            <a:r>
              <a:rPr lang="en-US" sz="2800" b="1" dirty="0" err="1"/>
              <a:t>D.Saudi</a:t>
            </a:r>
            <a:r>
              <a:rPr lang="en-US" sz="2800" b="1" dirty="0"/>
              <a:t> Arabia</a:t>
            </a:r>
          </a:p>
        </p:txBody>
      </p:sp>
    </p:spTree>
    <p:extLst>
      <p:ext uri="{BB962C8B-B14F-4D97-AF65-F5344CB8AC3E}">
        <p14:creationId xmlns="" xmlns:p14="http://schemas.microsoft.com/office/powerpoint/2010/main" val="2401464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1EB726A-01AD-4AD5-AB1F-7B7098CFF406}"/>
              </a:ext>
            </a:extLst>
          </p:cNvPr>
          <p:cNvSpPr/>
          <p:nvPr/>
        </p:nvSpPr>
        <p:spPr>
          <a:xfrm>
            <a:off x="1182130" y="882372"/>
            <a:ext cx="6096000" cy="31854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IN" sz="28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In which year Microsoft was founded ?</a:t>
            </a:r>
            <a:endParaRPr lang="en-US" sz="28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IN" sz="2800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 	 [A] 1970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IN" sz="2800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	 [B] 1974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IN" sz="2800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	 </a:t>
            </a:r>
            <a:r>
              <a:rPr lang="en-IN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[C] 1975</a:t>
            </a:r>
            <a:r>
              <a:rPr lang="en-IN" sz="2800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IN" sz="2800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	 [D] 1976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82359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1CC0744-2EF1-4178-83DD-9F63E0F9AEF3}"/>
              </a:ext>
            </a:extLst>
          </p:cNvPr>
          <p:cNvSpPr/>
          <p:nvPr/>
        </p:nvSpPr>
        <p:spPr>
          <a:xfrm>
            <a:off x="1073426" y="1001333"/>
            <a:ext cx="1037645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dirty="0"/>
              <a:t>______ is the host country of 23rd edition of the World Congress on Information Technology (WCIT-2019).</a:t>
            </a:r>
          </a:p>
          <a:p>
            <a:endParaRPr lang="en-US" b="1" dirty="0"/>
          </a:p>
          <a:p>
            <a:r>
              <a:rPr lang="en-US" sz="2800" dirty="0"/>
              <a:t>	</a:t>
            </a:r>
            <a:r>
              <a:rPr lang="en-US" sz="2800" dirty="0" err="1"/>
              <a:t>A.Mexico</a:t>
            </a:r>
            <a:endParaRPr lang="en-US" sz="2800" dirty="0"/>
          </a:p>
          <a:p>
            <a:r>
              <a:rPr lang="en-US" sz="2800" dirty="0"/>
              <a:t>	</a:t>
            </a:r>
            <a:r>
              <a:rPr lang="en-US" sz="2800" dirty="0" err="1"/>
              <a:t>B.Brazil</a:t>
            </a:r>
            <a:endParaRPr lang="en-US" sz="2800" dirty="0"/>
          </a:p>
          <a:p>
            <a:r>
              <a:rPr lang="en-US" sz="2800" dirty="0"/>
              <a:t>	</a:t>
            </a:r>
            <a:r>
              <a:rPr lang="en-US" sz="2800" dirty="0" err="1"/>
              <a:t>C.Canada</a:t>
            </a:r>
            <a:endParaRPr lang="en-US" sz="2800" dirty="0"/>
          </a:p>
          <a:p>
            <a:r>
              <a:rPr lang="en-US" sz="2800" dirty="0"/>
              <a:t>	</a:t>
            </a:r>
            <a:r>
              <a:rPr lang="en-US" sz="2800" b="1" dirty="0" err="1"/>
              <a:t>D.Armenia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40978144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13FBAE1-043E-43EC-92E7-48527194B00D}"/>
              </a:ext>
            </a:extLst>
          </p:cNvPr>
          <p:cNvSpPr/>
          <p:nvPr/>
        </p:nvSpPr>
        <p:spPr>
          <a:xfrm>
            <a:off x="1126435" y="994058"/>
            <a:ext cx="1008490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dirty="0"/>
              <a:t>Which University ranks top in 2018 World University Rankings?</a:t>
            </a:r>
          </a:p>
          <a:p>
            <a:endParaRPr lang="en-US" sz="3600" i="1" dirty="0"/>
          </a:p>
          <a:p>
            <a:r>
              <a:rPr lang="en-US" sz="2800" dirty="0"/>
              <a:t>	</a:t>
            </a:r>
            <a:r>
              <a:rPr lang="en-US" sz="2800" dirty="0" err="1"/>
              <a:t>A.Harvard</a:t>
            </a:r>
            <a:r>
              <a:rPr lang="en-US" sz="2800" dirty="0"/>
              <a:t> University</a:t>
            </a:r>
          </a:p>
          <a:p>
            <a:r>
              <a:rPr lang="en-US" sz="2800" dirty="0"/>
              <a:t>	</a:t>
            </a:r>
            <a:r>
              <a:rPr lang="en-US" sz="2800" b="1" dirty="0" err="1"/>
              <a:t>B.University</a:t>
            </a:r>
            <a:r>
              <a:rPr lang="en-US" sz="2800" b="1" dirty="0"/>
              <a:t> of Oxford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C.University</a:t>
            </a:r>
            <a:r>
              <a:rPr lang="en-US" sz="2800" dirty="0"/>
              <a:t> of Cambridge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D.Stanford</a:t>
            </a:r>
            <a:r>
              <a:rPr lang="en-US" sz="2800" dirty="0"/>
              <a:t> University</a:t>
            </a:r>
          </a:p>
        </p:txBody>
      </p:sp>
    </p:spTree>
    <p:extLst>
      <p:ext uri="{BB962C8B-B14F-4D97-AF65-F5344CB8AC3E}">
        <p14:creationId xmlns="" xmlns:p14="http://schemas.microsoft.com/office/powerpoint/2010/main" val="34272478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F1C886D-C83E-47A5-9688-518E6ECF7BF4}"/>
              </a:ext>
            </a:extLst>
          </p:cNvPr>
          <p:cNvSpPr/>
          <p:nvPr/>
        </p:nvSpPr>
        <p:spPr>
          <a:xfrm>
            <a:off x="662608" y="872241"/>
            <a:ext cx="10018643" cy="3224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3600" b="1" i="1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What is the Latest Version of JAVA JDK?</a:t>
            </a:r>
            <a:endParaRPr lang="en-US" sz="36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457200" algn="l"/>
              </a:tabLs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A)1.8.0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457200" algn="l"/>
              </a:tabLs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B)9.0.1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457200" algn="l"/>
              </a:tabLs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C)9.0.4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457200" algn="l"/>
              </a:tabLs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D)9.0.6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5180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198D8E4B-9895-477F-910D-38474B0B2106}"/>
              </a:ext>
            </a:extLst>
          </p:cNvPr>
          <p:cNvSpPr/>
          <p:nvPr/>
        </p:nvSpPr>
        <p:spPr>
          <a:xfrm>
            <a:off x="1179443" y="1230962"/>
            <a:ext cx="10469218" cy="3224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</a:t>
            </a:r>
            <a:r>
              <a:rPr lang="en-IN" sz="3600" b="1" i="1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Storage capacity of magnetic disk depends on</a:t>
            </a:r>
            <a:endParaRPr lang="en-US" sz="36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457200" algn="l"/>
              </a:tabLs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tracks per inch of surface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457200" algn="l"/>
              </a:tabLs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B) bits per inch of tracks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457200" algn="l"/>
              </a:tabLs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C) disk pack in disk surface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457200" algn="l"/>
              </a:tabLs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D) All of above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283109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263E3C0-0F1A-40DA-8511-9D120CB351D2}"/>
              </a:ext>
            </a:extLst>
          </p:cNvPr>
          <p:cNvSpPr/>
          <p:nvPr/>
        </p:nvSpPr>
        <p:spPr>
          <a:xfrm>
            <a:off x="278294" y="832238"/>
            <a:ext cx="10893288" cy="3861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3600" b="1" i="1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To produce high quality graphics (hardcopy) in </a:t>
            </a:r>
            <a:r>
              <a:rPr lang="en-IN" sz="3600" b="1" i="1" dirty="0" err="1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color</a:t>
            </a:r>
            <a:r>
              <a:rPr lang="en-IN" sz="3600" b="1" i="1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, you would want to use a/n</a:t>
            </a:r>
            <a:endParaRPr lang="en-US" sz="36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A) RGB monitor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B) Plotter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C) Ink-jet printer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D) Laser printer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206356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0942291-8E48-4B68-B90C-14E7FA2B62C7}"/>
              </a:ext>
            </a:extLst>
          </p:cNvPr>
          <p:cNvSpPr/>
          <p:nvPr/>
        </p:nvSpPr>
        <p:spPr>
          <a:xfrm>
            <a:off x="1073425" y="1007310"/>
            <a:ext cx="9236765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dirty="0"/>
              <a:t>What is mean by </a:t>
            </a:r>
            <a:r>
              <a:rPr lang="en-US" sz="3600" b="1" i="1" dirty="0" err="1"/>
              <a:t>Liveware</a:t>
            </a:r>
            <a:r>
              <a:rPr lang="en-US" sz="3600" b="1" i="1" dirty="0"/>
              <a:t>?</a:t>
            </a:r>
          </a:p>
          <a:p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	</a:t>
            </a:r>
            <a:r>
              <a:rPr lang="en-US" sz="2800" b="1" dirty="0"/>
              <a:t>a. People who work with computer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b. People who work with processor</a:t>
            </a:r>
            <a:br>
              <a:rPr lang="en-US" sz="2800" dirty="0"/>
            </a:br>
            <a:r>
              <a:rPr lang="en-US" sz="2800" dirty="0"/>
              <a:t>	c. People who work with memory</a:t>
            </a:r>
            <a:br>
              <a:rPr lang="en-US" sz="2800" dirty="0"/>
            </a:br>
            <a:r>
              <a:rPr lang="en-US" sz="2800" dirty="0"/>
              <a:t>	d. People who work with programming </a:t>
            </a:r>
          </a:p>
        </p:txBody>
      </p:sp>
    </p:spTree>
    <p:extLst>
      <p:ext uri="{BB962C8B-B14F-4D97-AF65-F5344CB8AC3E}">
        <p14:creationId xmlns="" xmlns:p14="http://schemas.microsoft.com/office/powerpoint/2010/main" val="33433936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5148136-2BC7-45A5-AC6A-A9C3E0A50130}"/>
              </a:ext>
            </a:extLst>
          </p:cNvPr>
          <p:cNvSpPr/>
          <p:nvPr/>
        </p:nvSpPr>
        <p:spPr>
          <a:xfrm>
            <a:off x="609600" y="1080846"/>
            <a:ext cx="1158240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US" sz="3600" b="1" i="1" dirty="0"/>
              <a:t>What is Beta Test?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/>
              <a:t>a. Trial test of computer before the production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b="1" dirty="0"/>
              <a:t>b. Trial test of computer or software before the commercial lunch</a:t>
            </a:r>
            <a:r>
              <a:rPr lang="en-US" sz="2800" dirty="0"/>
              <a:t>                </a:t>
            </a:r>
            <a:br>
              <a:rPr lang="en-US" sz="2800" dirty="0"/>
            </a:br>
            <a:r>
              <a:rPr lang="en-US" sz="2800" dirty="0"/>
              <a:t>	c. Trial test of computer component</a:t>
            </a:r>
            <a:br>
              <a:rPr lang="en-US" sz="2800" dirty="0"/>
            </a:br>
            <a:r>
              <a:rPr lang="en-US" sz="2800" dirty="0"/>
              <a:t>	d. Trial test of computer after the commercial lunch</a:t>
            </a:r>
          </a:p>
        </p:txBody>
      </p:sp>
    </p:spTree>
    <p:extLst>
      <p:ext uri="{BB962C8B-B14F-4D97-AF65-F5344CB8AC3E}">
        <p14:creationId xmlns="" xmlns:p14="http://schemas.microsoft.com/office/powerpoint/2010/main" val="10350073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AB0CAE5-3D92-4A41-BF31-458AF694B3BD}"/>
              </a:ext>
            </a:extLst>
          </p:cNvPr>
          <p:cNvSpPr/>
          <p:nvPr/>
        </p:nvSpPr>
        <p:spPr>
          <a:xfrm>
            <a:off x="1139686" y="1086823"/>
            <a:ext cx="10800523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dirty="0"/>
              <a:t>First Indian cinema released through internet is______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sz="2800" b="1" dirty="0"/>
              <a:t>a. </a:t>
            </a:r>
            <a:r>
              <a:rPr lang="en-US" sz="2800" b="1" dirty="0" err="1"/>
              <a:t>vivah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dirty="0"/>
              <a:t>	b. hum </a:t>
            </a:r>
            <a:r>
              <a:rPr lang="en-US" sz="2800" dirty="0" err="1"/>
              <a:t>aapke</a:t>
            </a:r>
            <a:r>
              <a:rPr lang="en-US" sz="2800" dirty="0"/>
              <a:t> </a:t>
            </a:r>
            <a:r>
              <a:rPr lang="en-US" sz="2800" dirty="0" err="1"/>
              <a:t>hai</a:t>
            </a:r>
            <a:r>
              <a:rPr lang="en-US" sz="2800" dirty="0"/>
              <a:t> </a:t>
            </a:r>
            <a:r>
              <a:rPr lang="en-US" sz="2800" dirty="0" err="1"/>
              <a:t>koun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c. veer </a:t>
            </a:r>
            <a:r>
              <a:rPr lang="en-US" sz="2800" dirty="0" err="1"/>
              <a:t>zara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d. border</a:t>
            </a:r>
          </a:p>
        </p:txBody>
      </p:sp>
    </p:spTree>
    <p:extLst>
      <p:ext uri="{BB962C8B-B14F-4D97-AF65-F5344CB8AC3E}">
        <p14:creationId xmlns="" xmlns:p14="http://schemas.microsoft.com/office/powerpoint/2010/main" val="40776213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914DB4F-968C-4E21-BD46-1DDE06527B4C}"/>
              </a:ext>
            </a:extLst>
          </p:cNvPr>
          <p:cNvSpPr/>
          <p:nvPr/>
        </p:nvSpPr>
        <p:spPr>
          <a:xfrm>
            <a:off x="1444487" y="1285606"/>
            <a:ext cx="6096000" cy="264687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b="1" i="1" dirty="0"/>
              <a:t>What is Scareware?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/>
              <a:t>a. Anti virus software</a:t>
            </a:r>
            <a:br>
              <a:rPr lang="en-US" sz="2800" dirty="0"/>
            </a:br>
            <a:r>
              <a:rPr lang="en-US" sz="2800" dirty="0"/>
              <a:t>	b. Virus software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b="1" dirty="0"/>
              <a:t>c. Fake anti virus software</a:t>
            </a:r>
            <a:br>
              <a:rPr lang="en-US" sz="2800" b="1" dirty="0"/>
            </a:br>
            <a:r>
              <a:rPr lang="en-US" sz="2800" dirty="0"/>
              <a:t>	d. fake virus software</a:t>
            </a:r>
          </a:p>
        </p:txBody>
      </p:sp>
    </p:spTree>
    <p:extLst>
      <p:ext uri="{BB962C8B-B14F-4D97-AF65-F5344CB8AC3E}">
        <p14:creationId xmlns="" xmlns:p14="http://schemas.microsoft.com/office/powerpoint/2010/main" val="23310996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2F4B271-B458-4A4E-A01F-DF03519A27BA}"/>
              </a:ext>
            </a:extLst>
          </p:cNvPr>
          <p:cNvSpPr/>
          <p:nvPr/>
        </p:nvSpPr>
        <p:spPr>
          <a:xfrm>
            <a:off x="1245703" y="1001333"/>
            <a:ext cx="9753601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dirty="0"/>
              <a:t>When was the first smart phone launched?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/>
              <a:t>a. 1990</a:t>
            </a:r>
            <a:br>
              <a:rPr lang="en-US" sz="2800" dirty="0"/>
            </a:br>
            <a:r>
              <a:rPr lang="en-US" sz="2800" dirty="0"/>
              <a:t>	b.1991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b="1" dirty="0"/>
              <a:t>c. 1992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d. 1993</a:t>
            </a:r>
          </a:p>
        </p:txBody>
      </p:sp>
    </p:spTree>
    <p:extLst>
      <p:ext uri="{BB962C8B-B14F-4D97-AF65-F5344CB8AC3E}">
        <p14:creationId xmlns="" xmlns:p14="http://schemas.microsoft.com/office/powerpoint/2010/main" val="2601769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156DFAA-CA91-4F45-A979-796D964B577E}"/>
              </a:ext>
            </a:extLst>
          </p:cNvPr>
          <p:cNvSpPr/>
          <p:nvPr/>
        </p:nvSpPr>
        <p:spPr>
          <a:xfrm>
            <a:off x="972065" y="788277"/>
            <a:ext cx="10630930" cy="3529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800" b="1" i="1" dirty="0">
                <a:latin typeface="Arial" panose="020B0604020202020204" pitchFamily="34" charset="0"/>
                <a:ea typeface="Times New Roman" panose="02020603050405020304" pitchFamily="18" charset="0"/>
                <a:cs typeface="Kalinga" panose="020B0502040204020203" pitchFamily="34" charset="0"/>
              </a:rPr>
              <a:t>In Data base ,properties of any entity are represented by its </a:t>
            </a:r>
            <a:endParaRPr lang="en-US" sz="28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800" b="1" i="1" dirty="0">
                <a:latin typeface="Arial" panose="020B0604020202020204" pitchFamily="34" charset="0"/>
                <a:ea typeface="Times New Roman" panose="02020603050405020304" pitchFamily="18" charset="0"/>
                <a:cs typeface="Kalinga" panose="020B0502040204020203" pitchFamily="34" charset="0"/>
              </a:rPr>
              <a:t> </a:t>
            </a:r>
            <a:endParaRPr lang="en-US" sz="28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800" dirty="0">
                <a:latin typeface="Arial" panose="020B0604020202020204" pitchFamily="34" charset="0"/>
                <a:ea typeface="Times New Roman" panose="02020603050405020304" pitchFamily="18" charset="0"/>
                <a:cs typeface="Kalinga" panose="020B0502040204020203" pitchFamily="34" charset="0"/>
              </a:rPr>
              <a:t>	1) Setting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800" dirty="0">
                <a:latin typeface="Arial" panose="020B0604020202020204" pitchFamily="34" charset="0"/>
                <a:ea typeface="Times New Roman" panose="02020603050405020304" pitchFamily="18" charset="0"/>
                <a:cs typeface="Kalinga" panose="020B0502040204020203" pitchFamily="34" charset="0"/>
              </a:rPr>
              <a:t>	2) Tuples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800" dirty="0">
                <a:latin typeface="Arial" panose="020B0604020202020204" pitchFamily="34" charset="0"/>
                <a:ea typeface="Times New Roman" panose="02020603050405020304" pitchFamily="18" charset="0"/>
                <a:cs typeface="Kalinga" panose="020B0502040204020203" pitchFamily="34" charset="0"/>
              </a:rPr>
              <a:t>	</a:t>
            </a:r>
            <a:r>
              <a:rPr lang="en-IN" sz="2800" b="1" dirty="0">
                <a:latin typeface="Arial" panose="020B0604020202020204" pitchFamily="34" charset="0"/>
                <a:ea typeface="Times New Roman" panose="02020603050405020304" pitchFamily="18" charset="0"/>
                <a:cs typeface="Kalinga" panose="020B0502040204020203" pitchFamily="34" charset="0"/>
              </a:rPr>
              <a:t>3) Attributes</a:t>
            </a:r>
            <a:r>
              <a:rPr lang="en-IN" sz="2800" dirty="0">
                <a:latin typeface="Arial" panose="020B0604020202020204" pitchFamily="34" charset="0"/>
                <a:ea typeface="Times New Roman" panose="02020603050405020304" pitchFamily="18" charset="0"/>
                <a:cs typeface="Kalinga" panose="020B0502040204020203" pitchFamily="34" charset="0"/>
              </a:rPr>
              <a:t>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800" dirty="0">
                <a:latin typeface="Arial" panose="020B0604020202020204" pitchFamily="34" charset="0"/>
                <a:ea typeface="Times New Roman" panose="02020603050405020304" pitchFamily="18" charset="0"/>
                <a:cs typeface="Kalinga" panose="020B0502040204020203" pitchFamily="34" charset="0"/>
              </a:rPr>
              <a:t>	4) Degree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800" dirty="0">
                <a:latin typeface="Arial" panose="020B0604020202020204" pitchFamily="34" charset="0"/>
                <a:ea typeface="Times New Roman" panose="02020603050405020304" pitchFamily="18" charset="0"/>
                <a:cs typeface="Kalinga" panose="020B0502040204020203" pitchFamily="34" charset="0"/>
              </a:rPr>
              <a:t>	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5865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BC8AD02-DA22-45E7-BB20-B827A764782E}"/>
              </a:ext>
            </a:extLst>
          </p:cNvPr>
          <p:cNvSpPr/>
          <p:nvPr/>
        </p:nvSpPr>
        <p:spPr>
          <a:xfrm>
            <a:off x="1086678" y="994058"/>
            <a:ext cx="6096000" cy="264687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b="1" i="1" dirty="0"/>
              <a:t>What is a blog?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/>
              <a:t>a. Technical </a:t>
            </a:r>
            <a:r>
              <a:rPr lang="en-US" sz="2800" dirty="0" err="1"/>
              <a:t>Theorey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b="1" dirty="0"/>
              <a:t>b. Online journals and diaries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c. Agenda of Research</a:t>
            </a:r>
            <a:br>
              <a:rPr lang="en-US" sz="2800" dirty="0"/>
            </a:br>
            <a:r>
              <a:rPr lang="en-US" sz="2800" dirty="0"/>
              <a:t>	d. </a:t>
            </a:r>
            <a:r>
              <a:rPr lang="en-US" sz="2800" dirty="0" err="1"/>
              <a:t>Bibilography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676927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1E58EA2-5659-4A82-A473-DC9A918A87E6}"/>
              </a:ext>
            </a:extLst>
          </p:cNvPr>
          <p:cNvSpPr/>
          <p:nvPr/>
        </p:nvSpPr>
        <p:spPr>
          <a:xfrm>
            <a:off x="984422" y="740242"/>
            <a:ext cx="8517924" cy="3082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b="1" i="1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Which one is the current fastest supercomputer in </a:t>
            </a:r>
            <a:r>
              <a:rPr lang="en-IN" sz="2800" b="1" i="1" dirty="0" err="1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india</a:t>
            </a:r>
            <a:endParaRPr lang="en-US" sz="28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a.Aaditya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b.SAGA-220	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</a:t>
            </a:r>
            <a:r>
              <a:rPr lang="en-IN" sz="2800" b="1" dirty="0" err="1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c.SahasraT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d.HP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Apollo 6000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18385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582A9AC-1823-4D94-838A-0A0C389BDBD9}"/>
              </a:ext>
            </a:extLst>
          </p:cNvPr>
          <p:cNvSpPr/>
          <p:nvPr/>
        </p:nvSpPr>
        <p:spPr>
          <a:xfrm>
            <a:off x="1021491" y="662898"/>
            <a:ext cx="10939849" cy="3529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800" b="1" i="1" dirty="0">
                <a:latin typeface="Arial" panose="020B0604020202020204" pitchFamily="34" charset="0"/>
                <a:ea typeface="Times New Roman" panose="02020603050405020304" pitchFamily="18" charset="0"/>
                <a:cs typeface="Kalinga" panose="020B0502040204020203" pitchFamily="34" charset="0"/>
              </a:rPr>
              <a:t>Which of the following devices translates hostnames into IP addresses?</a:t>
            </a:r>
            <a:endParaRPr lang="en-US" sz="28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800" dirty="0">
                <a:latin typeface="Arial" panose="020B0604020202020204" pitchFamily="34" charset="0"/>
                <a:ea typeface="Times New Roman" panose="02020603050405020304" pitchFamily="18" charset="0"/>
                <a:cs typeface="Kalinga" panose="020B0502040204020203" pitchFamily="34" charset="0"/>
              </a:rPr>
              <a:t> 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800" dirty="0">
                <a:latin typeface="Arial" panose="020B0604020202020204" pitchFamily="34" charset="0"/>
                <a:ea typeface="Times New Roman" panose="02020603050405020304" pitchFamily="18" charset="0"/>
                <a:cs typeface="Kalinga" panose="020B0502040204020203" pitchFamily="34" charset="0"/>
              </a:rPr>
              <a:t>	</a:t>
            </a:r>
            <a:r>
              <a:rPr lang="en-IN" sz="2800" b="1" dirty="0">
                <a:latin typeface="Arial" panose="020B0604020202020204" pitchFamily="34" charset="0"/>
                <a:ea typeface="Times New Roman" panose="02020603050405020304" pitchFamily="18" charset="0"/>
                <a:cs typeface="Kalinga" panose="020B0502040204020203" pitchFamily="34" charset="0"/>
              </a:rPr>
              <a:t>1) DNS Server</a:t>
            </a:r>
            <a:r>
              <a:rPr lang="en-IN" sz="2800" dirty="0">
                <a:latin typeface="Arial" panose="020B0604020202020204" pitchFamily="34" charset="0"/>
                <a:ea typeface="Times New Roman" panose="02020603050405020304" pitchFamily="18" charset="0"/>
                <a:cs typeface="Kalinga" panose="020B0502040204020203" pitchFamily="34" charset="0"/>
              </a:rPr>
              <a:t>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800" dirty="0">
                <a:latin typeface="Arial" panose="020B0604020202020204" pitchFamily="34" charset="0"/>
                <a:ea typeface="Times New Roman" panose="02020603050405020304" pitchFamily="18" charset="0"/>
                <a:cs typeface="Kalinga" panose="020B0502040204020203" pitchFamily="34" charset="0"/>
              </a:rPr>
              <a:t>	2) Hub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800" dirty="0">
                <a:latin typeface="Arial" panose="020B0604020202020204" pitchFamily="34" charset="0"/>
                <a:ea typeface="Times New Roman" panose="02020603050405020304" pitchFamily="18" charset="0"/>
                <a:cs typeface="Kalinga" panose="020B0502040204020203" pitchFamily="34" charset="0"/>
              </a:rPr>
              <a:t>	3) DHCP Server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800" dirty="0">
                <a:latin typeface="Arial" panose="020B0604020202020204" pitchFamily="34" charset="0"/>
                <a:ea typeface="Times New Roman" panose="02020603050405020304" pitchFamily="18" charset="0"/>
                <a:cs typeface="Kalinga" panose="020B0502040204020203" pitchFamily="34" charset="0"/>
              </a:rPr>
              <a:t>	4) Firewall 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8573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E304426-010F-4D74-9038-5B8FD7209BEB}"/>
              </a:ext>
            </a:extLst>
          </p:cNvPr>
          <p:cNvSpPr/>
          <p:nvPr/>
        </p:nvSpPr>
        <p:spPr>
          <a:xfrm>
            <a:off x="947352" y="815507"/>
            <a:ext cx="930875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800" b="1" i="1" dirty="0">
                <a:latin typeface="Arial" panose="020B0604020202020204" pitchFamily="34" charset="0"/>
                <a:ea typeface="Times New Roman" panose="02020603050405020304" pitchFamily="18" charset="0"/>
                <a:cs typeface="Kalinga" panose="020B0502040204020203" pitchFamily="34" charset="0"/>
              </a:rPr>
              <a:t>which is incorrect variable name in C</a:t>
            </a:r>
          </a:p>
          <a:p>
            <a:pPr>
              <a:lnSpc>
                <a:spcPct val="115000"/>
              </a:lnSpc>
            </a:pPr>
            <a:endParaRPr lang="en-US" sz="2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800" dirty="0">
                <a:latin typeface="Arial" panose="020B0604020202020204" pitchFamily="34" charset="0"/>
                <a:ea typeface="Times New Roman" panose="02020603050405020304" pitchFamily="18" charset="0"/>
                <a:cs typeface="Kalinga" panose="020B0502040204020203" pitchFamily="34" charset="0"/>
              </a:rPr>
              <a:t>	1) </a:t>
            </a:r>
            <a:r>
              <a:rPr lang="en-IN" sz="2800" dirty="0" err="1">
                <a:latin typeface="Arial" panose="020B0604020202020204" pitchFamily="34" charset="0"/>
                <a:ea typeface="Times New Roman" panose="02020603050405020304" pitchFamily="18" charset="0"/>
                <a:cs typeface="Kalinga" panose="020B0502040204020203" pitchFamily="34" charset="0"/>
              </a:rPr>
              <a:t>Id_No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800" dirty="0">
                <a:latin typeface="Arial" panose="020B0604020202020204" pitchFamily="34" charset="0"/>
                <a:ea typeface="Times New Roman" panose="02020603050405020304" pitchFamily="18" charset="0"/>
                <a:cs typeface="Kalinga" panose="020B0502040204020203" pitchFamily="34" charset="0"/>
              </a:rPr>
              <a:t>	2) ID_NO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800" dirty="0">
                <a:latin typeface="Arial" panose="020B0604020202020204" pitchFamily="34" charset="0"/>
                <a:ea typeface="Times New Roman" panose="02020603050405020304" pitchFamily="18" charset="0"/>
                <a:cs typeface="Kalinga" panose="020B0502040204020203" pitchFamily="34" charset="0"/>
              </a:rPr>
              <a:t>	3) </a:t>
            </a:r>
            <a:r>
              <a:rPr lang="en-IN" sz="2800" dirty="0" err="1">
                <a:latin typeface="Arial" panose="020B0604020202020204" pitchFamily="34" charset="0"/>
                <a:ea typeface="Times New Roman" panose="02020603050405020304" pitchFamily="18" charset="0"/>
                <a:cs typeface="Kalinga" panose="020B0502040204020203" pitchFamily="34" charset="0"/>
              </a:rPr>
              <a:t>IdNo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r>
              <a:rPr lang="en-IN" sz="2800" b="1" dirty="0">
                <a:latin typeface="Arial" panose="020B0604020202020204" pitchFamily="34" charset="0"/>
                <a:ea typeface="Times New Roman" panose="02020603050405020304" pitchFamily="18" charset="0"/>
              </a:rPr>
              <a:t>	4) Id No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1947119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C6852DA-EB33-4FB1-A7B1-66DF4D292CEE}"/>
              </a:ext>
            </a:extLst>
          </p:cNvPr>
          <p:cNvSpPr/>
          <p:nvPr/>
        </p:nvSpPr>
        <p:spPr>
          <a:xfrm>
            <a:off x="1083274" y="741606"/>
            <a:ext cx="8975125" cy="3549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b="1" i="1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Who programmed the 1</a:t>
            </a:r>
            <a:r>
              <a:rPr lang="en-IN" sz="2800" b="1" i="1" baseline="300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st</a:t>
            </a:r>
            <a:r>
              <a:rPr lang="en-IN" sz="2800" b="1" i="1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computer game ‘space war!’ in 1962 ?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 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a)</a:t>
            </a:r>
            <a:r>
              <a:rPr lang="en-IN" sz="2800" b="1" dirty="0" err="1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Steave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Russell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       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	 b)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Konard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Zuse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 b) Alan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Emtage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 d)Tim Berners-Lee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002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504</Words>
  <Application>Microsoft Office PowerPoint</Application>
  <PresentationFormat>Custom</PresentationFormat>
  <Paragraphs>240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Biswajit Behera</dc:creator>
  <cp:lastModifiedBy>Acer</cp:lastModifiedBy>
  <cp:revision>61</cp:revision>
  <dcterms:created xsi:type="dcterms:W3CDTF">2018-03-16T09:11:52Z</dcterms:created>
  <dcterms:modified xsi:type="dcterms:W3CDTF">2018-03-16T12:14:56Z</dcterms:modified>
</cp:coreProperties>
</file>