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372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3" r:id="rId13"/>
    <p:sldId id="332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65" r:id="rId46"/>
    <p:sldId id="366" r:id="rId47"/>
    <p:sldId id="367" r:id="rId48"/>
    <p:sldId id="368" r:id="rId49"/>
    <p:sldId id="369" r:id="rId50"/>
    <p:sldId id="370" r:id="rId51"/>
    <p:sldId id="371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0DF37-E687-4E09-A3A4-575212CECDAA}" type="datetimeFigureOut">
              <a:rPr lang="en-IN" smtClean="0"/>
              <a:pPr/>
              <a:t>17-03-2018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D603F-6104-4014-A5B8-A569117D967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52F2-94C5-47A0-A30E-0CDF8A6AD3C2}" type="datetime1">
              <a:rPr lang="en-US" smtClean="0"/>
              <a:t>3/17/2018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134D-BA68-46D0-AEE5-8849CFCEBC58}" type="datetime1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C95B-1C54-43B5-A93A-FCA210848986}" type="datetime1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7FB2-44EE-4107-AD63-B7C69EE2AACB}" type="datetime1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CE3C-4291-4725-AC5B-AA09966B24C0}" type="datetime1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C0FC-8DC4-44D7-9DA7-6844CB04E5AB}" type="datetime1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95C2-94B6-49B8-A5AE-170DA6CBB9AF}" type="datetime1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A294-3B8C-43DE-BFF4-6DE63FF26584}" type="datetime1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A177-2354-4A69-AC53-EEE879CB5971}" type="datetime1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03E4-6357-4238-940F-2330E381BFD4}" type="datetime1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7413-B23E-4436-9BD3-90C49D0A2415}" type="datetime1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33739D6-D6B3-432A-8737-036CAEABAF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70EB5A9-2108-4D96-8753-246B973036D1}" type="datetime1">
              <a:rPr lang="en-US" smtClean="0"/>
              <a:t>3/17/2018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3739D6-D6B3-432A-8737-036CAEABAFB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568952" cy="11430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A website address is a unique name that identifies a specific ______ on the web</a:t>
            </a:r>
            <a:r>
              <a:rPr lang="en-US" sz="4000" dirty="0" smtClean="0"/>
              <a:t>.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831704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IP Address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Link      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TCP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MAC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0527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Which of the following uses a handheld operating system?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047728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super computer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personal computer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Laptop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PDA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08912" cy="1440160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 ___ </a:t>
            </a:r>
            <a:r>
              <a:rPr lang="en-US" sz="4400" b="1" dirty="0" smtClean="0"/>
              <a:t>is the most important/powerful computer in a typical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61568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Desktop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Network client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Network server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Network station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Rediff.com was founded by.....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P. </a:t>
            </a:r>
            <a:r>
              <a:rPr lang="en-US" dirty="0" err="1" smtClean="0"/>
              <a:t>chidambaram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Ajith</a:t>
            </a:r>
            <a:r>
              <a:rPr lang="en-US" dirty="0" smtClean="0"/>
              <a:t> </a:t>
            </a:r>
            <a:r>
              <a:rPr lang="en-US" dirty="0" err="1" smtClean="0"/>
              <a:t>balakrishnan</a:t>
            </a:r>
            <a:r>
              <a:rPr lang="en-US" dirty="0" smtClean="0"/>
              <a:t> and Manish </a:t>
            </a:r>
            <a:r>
              <a:rPr lang="en-US" dirty="0" err="1" smtClean="0"/>
              <a:t>Agarwal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J.Krishna</a:t>
            </a:r>
            <a:r>
              <a:rPr lang="en-US" dirty="0" smtClean="0"/>
              <a:t> </a:t>
            </a:r>
            <a:r>
              <a:rPr lang="en-US" dirty="0" err="1" smtClean="0"/>
              <a:t>Murty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R.K </a:t>
            </a:r>
            <a:r>
              <a:rPr lang="en-US" dirty="0" err="1" smtClean="0"/>
              <a:t>Agarwal</a:t>
            </a:r>
            <a:r>
              <a:rPr lang="en-US" dirty="0" smtClean="0"/>
              <a:t> and S.P </a:t>
            </a:r>
            <a:r>
              <a:rPr lang="en-US" dirty="0" err="1" smtClean="0"/>
              <a:t>Rathor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866360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is the full form of PDF?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Portable document format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Portable data format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Programmable data  format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Programmable document form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Mows is a type of mouse for ______ People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75969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Lame </a:t>
            </a:r>
            <a:r>
              <a:rPr lang="en-US" dirty="0" err="1" smtClean="0"/>
              <a:t>peope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Blind people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Deaf people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Dumb people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72784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Difference engine was developed by.....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9037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Markony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John </a:t>
            </a:r>
            <a:r>
              <a:rPr lang="en-US" dirty="0" err="1" smtClean="0"/>
              <a:t>Beyord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Charles Babbage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John </a:t>
            </a:r>
            <a:r>
              <a:rPr lang="en-US" dirty="0" err="1" smtClean="0"/>
              <a:t>Steves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Orkut.com is now owned by ......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Facebook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Twitter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Google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Wechat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World's first microprocessor is .....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8008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4004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4048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8048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What is the expansion of COBOL?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Common Basic Oriented Language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Common Business Oriented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Common Business </a:t>
            </a:r>
            <a:r>
              <a:rPr lang="en-US" dirty="0" err="1" smtClean="0"/>
              <a:t>Organisation</a:t>
            </a:r>
            <a:r>
              <a:rPr lang="en-US" dirty="0" smtClean="0"/>
              <a:t> Limited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Complex Basic Oriented Language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Who invented Compact Disc?</a:t>
            </a:r>
            <a:endParaRPr lang="en-IN" b="1" dirty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James T </a:t>
            </a:r>
            <a:r>
              <a:rPr lang="en-US" dirty="0" err="1" smtClean="0"/>
              <a:t>Russel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James gosling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Danies</a:t>
            </a:r>
            <a:r>
              <a:rPr lang="en-US" dirty="0" smtClean="0"/>
              <a:t> </a:t>
            </a:r>
            <a:r>
              <a:rPr lang="en-US" dirty="0" err="1" smtClean="0"/>
              <a:t>Ritche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James Daniel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Who developed COBOL?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G.M Hopper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W.K Stalling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P </a:t>
            </a:r>
            <a:r>
              <a:rPr lang="en-US" dirty="0" err="1" smtClean="0"/>
              <a:t>Waker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S </a:t>
            </a:r>
            <a:r>
              <a:rPr lang="en-US" dirty="0" err="1" smtClean="0"/>
              <a:t>Polock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Email was developed by......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R Plotter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R Tomlinson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A. Thomas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T. Sa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Who is </a:t>
            </a:r>
            <a:r>
              <a:rPr lang="en-US" b="1" dirty="0" err="1" smtClean="0"/>
              <a:t>Netizen</a:t>
            </a:r>
            <a:r>
              <a:rPr lang="en-US" b="1" dirty="0" smtClean="0"/>
              <a:t>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American citizen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Net citizen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common citizen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Netherland citizen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‘C' in CPU denotes 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Central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Commond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Convenient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Computer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is </a:t>
            </a:r>
            <a:r>
              <a:rPr lang="en-US" b="1" dirty="0" err="1" smtClean="0"/>
              <a:t>Scareware</a:t>
            </a:r>
            <a:r>
              <a:rPr lang="en-US" b="1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Anti virus software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Virus software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Fake anti virus software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fake virus software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When was the first smart phone launched?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543672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1990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1991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1992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1993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967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Which Penguin is the mascot of Linux Operating system?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831704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Adelie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Crested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TUX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Chinstrap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716800"/>
          </a:xfrm>
        </p:spPr>
        <p:txBody>
          <a:bodyPr>
            <a:normAutofit/>
          </a:bodyPr>
          <a:lstStyle/>
          <a:p>
            <a:r>
              <a:rPr lang="en-US" b="1" dirty="0" smtClean="0"/>
              <a:t>Which IT company got name from </a:t>
            </a:r>
            <a:r>
              <a:rPr lang="en-US" b="1" dirty="0" err="1" smtClean="0"/>
              <a:t>Sanfrancisco</a:t>
            </a:r>
            <a:r>
              <a:rPr lang="en-US" b="1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903712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IBM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CISCO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Oracle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Qualcomm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What is e-</a:t>
            </a:r>
            <a:r>
              <a:rPr lang="en-US" sz="5400" b="1" dirty="0" err="1" smtClean="0"/>
              <a:t>zine</a:t>
            </a:r>
            <a:r>
              <a:rPr lang="en-US" sz="5400" b="1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Electronic Magazines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Electrical Magazines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Ethernet Magazines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Encrypted  Magazines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Who developed first portable computer?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903712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Charles Babbage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Adam Osborne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Von Neumann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Havard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Which day is celebrated as world Computer Literacy Day?</a:t>
            </a:r>
            <a:endParaRPr lang="en-IN" b="1" dirty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543672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December 10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December 20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December 2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December 12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Whose motto is “wisdom of mass principle”?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047728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Google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Wikipedia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Encyclopedia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Yahoo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Who is the father of computer ethics?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75720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Norbetweiner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John </a:t>
            </a:r>
            <a:r>
              <a:rPr lang="en-US" dirty="0" err="1" smtClean="0"/>
              <a:t>Mith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Andrew James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N. </a:t>
            </a:r>
            <a:r>
              <a:rPr lang="en-US" dirty="0" err="1" smtClean="0"/>
              <a:t>Alexandar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Which Indian state implemented 'Cyber </a:t>
            </a:r>
            <a:r>
              <a:rPr lang="en-US" b="1" dirty="0" err="1" smtClean="0"/>
              <a:t>Grameen</a:t>
            </a:r>
            <a:r>
              <a:rPr lang="en-US" b="1" dirty="0" smtClean="0"/>
              <a:t>'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75720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Kerala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TamilNadu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Andhra Pradesh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Telengana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is a blog?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Technical </a:t>
            </a:r>
            <a:r>
              <a:rPr lang="en-US" dirty="0" err="1" smtClean="0"/>
              <a:t>Theorey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Online journals and diaries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Agenda of Research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Bibilography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Tic-</a:t>
            </a:r>
            <a:r>
              <a:rPr lang="en-US" sz="5400" b="1" dirty="0" err="1" smtClean="0"/>
              <a:t>Tac</a:t>
            </a:r>
            <a:r>
              <a:rPr lang="en-US" sz="5400" b="1" dirty="0" smtClean="0"/>
              <a:t>-Toe is .....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Graphical Game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Computer Program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Game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Media Player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24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"</a:t>
            </a:r>
            <a:r>
              <a:rPr lang="en-US" sz="5400" b="1" dirty="0" err="1" smtClean="0"/>
              <a:t>Oruma</a:t>
            </a:r>
            <a:r>
              <a:rPr lang="en-US" sz="5400" b="1" dirty="0" smtClean="0"/>
              <a:t>" is Linux based software development by?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903712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Kerala State Electricity Board.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Karnataka State Electricity Board.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err="1" smtClean="0"/>
              <a:t>Maharastra</a:t>
            </a:r>
            <a:r>
              <a:rPr lang="en-US" sz="2800" dirty="0" smtClean="0"/>
              <a:t> State Electricity Board.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West Bengal State Electricity 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98072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ABC (computer) was developed by ?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75720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Atanasoff</a:t>
            </a:r>
            <a:r>
              <a:rPr lang="en-US" dirty="0" smtClean="0"/>
              <a:t> Berry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Aastorn</a:t>
            </a:r>
            <a:r>
              <a:rPr lang="en-US" dirty="0" smtClean="0"/>
              <a:t> </a:t>
            </a:r>
            <a:r>
              <a:rPr lang="en-US" dirty="0" err="1" smtClean="0"/>
              <a:t>cussy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Andrew Boston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A.B. Cook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GPS was developed by?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ARPANET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US Army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Google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Xerox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967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'Being digital' is a famous book written by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831704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Nicholars</a:t>
            </a:r>
            <a:r>
              <a:rPr lang="en-US" dirty="0" smtClean="0"/>
              <a:t> Negroponte.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Stephen Hawkins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APJ. Abdul </a:t>
            </a:r>
            <a:r>
              <a:rPr lang="en-US" dirty="0" err="1" smtClean="0"/>
              <a:t>Kalam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Stewart </a:t>
            </a:r>
            <a:r>
              <a:rPr lang="en-US" dirty="0" err="1" smtClean="0"/>
              <a:t>Russle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What is Blue Brain project?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Injecting software in blood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A bioinformatics software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Designing Robot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Cloning of human brain.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Who is known as the Human Computer of India?</a:t>
            </a:r>
            <a:endParaRPr lang="en-IN" b="1" dirty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543672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Raja </a:t>
            </a:r>
            <a:r>
              <a:rPr lang="en-US" dirty="0" err="1" smtClean="0"/>
              <a:t>Rammohan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Shakuntala</a:t>
            </a:r>
            <a:r>
              <a:rPr lang="en-US" dirty="0" smtClean="0"/>
              <a:t> Devi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Sundar</a:t>
            </a:r>
            <a:r>
              <a:rPr lang="en-US" dirty="0" smtClean="0"/>
              <a:t> </a:t>
            </a:r>
            <a:r>
              <a:rPr lang="en-US" dirty="0" err="1" smtClean="0"/>
              <a:t>pichai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Satya</a:t>
            </a:r>
            <a:r>
              <a:rPr lang="en-US" dirty="0" smtClean="0"/>
              <a:t> </a:t>
            </a:r>
            <a:r>
              <a:rPr lang="en-US" dirty="0" err="1" smtClean="0"/>
              <a:t>nadela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Which famous web site was found by Jeffry </a:t>
            </a:r>
            <a:r>
              <a:rPr lang="en-US" b="1" dirty="0" err="1" smtClean="0"/>
              <a:t>Bezos</a:t>
            </a:r>
            <a:r>
              <a:rPr lang="en-US" b="1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75720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Flipkart.com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Shopclues.com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Amazon.com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Snapdeal.com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Cyber bulling?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Online Payment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Online file Transfer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Threatening through internet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Performance Check through Internet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Cyber-check is software developed by ....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047728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Google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C-DAC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IBM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Intel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What is pod slumping?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Hacking of Security System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Replication of Virus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Information passing through firewall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Information theft by portable devices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 which year the first legalized personal computer sold in Cuba?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047728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2007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2008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2009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2010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 which year Microsoft Office was launched?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047728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1975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1989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2000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2003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Who wrote 'Just for fun'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Dennis Ritchie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Linus</a:t>
            </a:r>
            <a:r>
              <a:rPr lang="en-US" dirty="0" smtClean="0"/>
              <a:t> </a:t>
            </a:r>
            <a:r>
              <a:rPr lang="en-US" dirty="0" err="1" smtClean="0"/>
              <a:t>Torvalds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Ken Thompson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Bill Gates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"The father of the Internet" 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George Willey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Vint</a:t>
            </a:r>
            <a:r>
              <a:rPr lang="en-US" dirty="0" smtClean="0"/>
              <a:t> Cerf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Robert Metcalfe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David Boggs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Which is the news search engine introduced by Rediff.com in 2012?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759696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Reddiff</a:t>
            </a:r>
            <a:r>
              <a:rPr lang="en-US" dirty="0" smtClean="0"/>
              <a:t> News Search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Online News Search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Realtime</a:t>
            </a:r>
            <a:r>
              <a:rPr lang="en-US" dirty="0" smtClean="0"/>
              <a:t> News Search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Software News Search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inventor of the World Wide Web?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831704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Marilyn Monroe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Abelson Hal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Babbitt Milton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Tim Berners-Lee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The first web based e-mail service?</a:t>
            </a:r>
            <a:endParaRPr lang="en-IN" b="1" dirty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636912"/>
            <a:ext cx="8229600" cy="3885064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Gmail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Hotmail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Reddiff</a:t>
            </a:r>
            <a:r>
              <a:rPr lang="en-US" dirty="0" smtClean="0"/>
              <a:t> Mail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Yahoo Mail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0527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founder of Netscape Communications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75720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Marc Andreessen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Maathai</a:t>
            </a:r>
            <a:r>
              <a:rPr lang="en-US" dirty="0" smtClean="0"/>
              <a:t> </a:t>
            </a:r>
            <a:r>
              <a:rPr lang="en-US" dirty="0" err="1" smtClean="0"/>
              <a:t>Wangri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Robert George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Landor </a:t>
            </a:r>
            <a:r>
              <a:rPr lang="en-US" dirty="0" err="1" smtClean="0"/>
              <a:t>Nathon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Where was the first computer installed in India?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75720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West Bengal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Karnataka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Andhra Pradesh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Maharastra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Which was the first ever web server software?</a:t>
            </a:r>
            <a:endParaRPr lang="en-IN" b="1" dirty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852936"/>
            <a:ext cx="8229600" cy="3741048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Yahoo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CERN </a:t>
            </a:r>
            <a:r>
              <a:rPr lang="en-US" dirty="0" err="1" smtClean="0"/>
              <a:t>httpd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RAID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Apache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What is mean by </a:t>
            </a:r>
            <a:r>
              <a:rPr lang="en-US" b="1" dirty="0" err="1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Liveware</a:t>
            </a:r>
            <a:r>
              <a:rPr lang="en-US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?</a:t>
            </a:r>
            <a:endParaRPr lang="en-IN" b="1" dirty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People who work with computer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People who work with processor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People who work with memory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People who work with programming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Which computer engineer got Nobel Prize for literature in 2003?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75720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R.K Martin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K.M </a:t>
            </a:r>
            <a:r>
              <a:rPr lang="en-US" dirty="0" err="1" smtClean="0"/>
              <a:t>Luthor</a:t>
            </a:r>
            <a:r>
              <a:rPr lang="en-US" dirty="0" smtClean="0"/>
              <a:t> 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J.M. Coetzee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d. T.B Ken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'Weaving The Web' was written by.....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047728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R. Chung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b. Stephen </a:t>
            </a:r>
            <a:r>
              <a:rPr lang="en-US" dirty="0" err="1" smtClean="0"/>
              <a:t>Halk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c. Marry Joseph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d. T. burners lee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39D6-D6B3-432A-8737-036CAEABAFB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927</TotalTime>
  <Words>855</Words>
  <Application>Microsoft Office PowerPoint</Application>
  <PresentationFormat>On-screen Show (4:3)</PresentationFormat>
  <Paragraphs>301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Flow</vt:lpstr>
      <vt:lpstr>Slide 1</vt:lpstr>
      <vt:lpstr>Who invented Compact Disc?</vt:lpstr>
      <vt:lpstr>Which day is celebrated as world Computer Literacy Day?</vt:lpstr>
      <vt:lpstr>Who is known as the Human Computer of India?</vt:lpstr>
      <vt:lpstr>The first web based e-mail service?</vt:lpstr>
      <vt:lpstr>Which was the first ever web server software?</vt:lpstr>
      <vt:lpstr>What is mean by Liveware?</vt:lpstr>
      <vt:lpstr>Which computer engineer got Nobel Prize for literature in 2003?</vt:lpstr>
      <vt:lpstr>'Weaving The Web' was written by.....</vt:lpstr>
      <vt:lpstr>A website address is a unique name that identifies a specific ______ on the web.</vt:lpstr>
      <vt:lpstr>Which of the following uses a handheld operating system?</vt:lpstr>
      <vt:lpstr> ___ is the most important/powerful computer in a typical network</vt:lpstr>
      <vt:lpstr>Rediff.com was founded by.....</vt:lpstr>
      <vt:lpstr>What is the full form of PDF?</vt:lpstr>
      <vt:lpstr>Mows is a type of mouse for ______ People</vt:lpstr>
      <vt:lpstr>Difference engine was developed by.....</vt:lpstr>
      <vt:lpstr>Orkut.com is now owned by ......</vt:lpstr>
      <vt:lpstr>World's first microprocessor is .....</vt:lpstr>
      <vt:lpstr>What is the expansion of COBOL?</vt:lpstr>
      <vt:lpstr>Who developed COBOL?</vt:lpstr>
      <vt:lpstr>Email was developed by......</vt:lpstr>
      <vt:lpstr>Who is Netizen ?</vt:lpstr>
      <vt:lpstr>‘C' in CPU denotes …</vt:lpstr>
      <vt:lpstr>What is Scareware?</vt:lpstr>
      <vt:lpstr>When was the first smart phone launched?</vt:lpstr>
      <vt:lpstr>Which Penguin is the mascot of Linux Operating system?</vt:lpstr>
      <vt:lpstr>Which IT company got name from Sanfrancisco?</vt:lpstr>
      <vt:lpstr>What is e-zine?</vt:lpstr>
      <vt:lpstr>Who developed first portable computer?</vt:lpstr>
      <vt:lpstr>Whose motto is “wisdom of mass principle”?</vt:lpstr>
      <vt:lpstr>Who is the father of computer ethics?</vt:lpstr>
      <vt:lpstr>Which Indian state implemented 'Cyber Grameen' ?</vt:lpstr>
      <vt:lpstr>What is a blog?</vt:lpstr>
      <vt:lpstr>Tic-Tac-Toe is .....</vt:lpstr>
      <vt:lpstr>"Oruma" is Linux based software development by?</vt:lpstr>
      <vt:lpstr>ABC (computer) was developed by ?</vt:lpstr>
      <vt:lpstr>GPS was developed by?</vt:lpstr>
      <vt:lpstr>'Being digital' is a famous book written by ?</vt:lpstr>
      <vt:lpstr>What is Blue Brain project?</vt:lpstr>
      <vt:lpstr>Which famous web site was found by Jeffry Bezos?</vt:lpstr>
      <vt:lpstr>What is Cyber bulling?</vt:lpstr>
      <vt:lpstr>Cyber-check is software developed by ....</vt:lpstr>
      <vt:lpstr>What is pod slumping?</vt:lpstr>
      <vt:lpstr>In which year the first legalized personal computer sold in Cuba?</vt:lpstr>
      <vt:lpstr>In which year Microsoft Office was launched?</vt:lpstr>
      <vt:lpstr>Who wrote 'Just for fun' ?</vt:lpstr>
      <vt:lpstr>"The father of the Internet" is</vt:lpstr>
      <vt:lpstr>Which is the news search engine introduced by Rediff.com in 2012?</vt:lpstr>
      <vt:lpstr>The inventor of the World Wide Web?</vt:lpstr>
      <vt:lpstr>The founder of Netscape Communications?</vt:lpstr>
      <vt:lpstr>Where was the first computer installed in India?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Who invented Compact Disc?</dc:title>
  <dc:creator>Windows User</dc:creator>
  <cp:lastModifiedBy>sujit(babu)</cp:lastModifiedBy>
  <cp:revision>93</cp:revision>
  <dcterms:created xsi:type="dcterms:W3CDTF">2018-03-15T18:59:27Z</dcterms:created>
  <dcterms:modified xsi:type="dcterms:W3CDTF">2018-03-17T04:13:32Z</dcterms:modified>
</cp:coreProperties>
</file>