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18" r:id="rId5"/>
    <p:sldId id="316" r:id="rId6"/>
    <p:sldId id="261" r:id="rId7"/>
    <p:sldId id="262" r:id="rId8"/>
    <p:sldId id="263" r:id="rId9"/>
    <p:sldId id="317" r:id="rId10"/>
    <p:sldId id="319" r:id="rId11"/>
    <p:sldId id="32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80" r:id="rId22"/>
    <p:sldId id="321" r:id="rId23"/>
    <p:sldId id="281" r:id="rId24"/>
    <p:sldId id="282" r:id="rId25"/>
    <p:sldId id="283" r:id="rId26"/>
    <p:sldId id="284" r:id="rId27"/>
    <p:sldId id="287" r:id="rId28"/>
    <p:sldId id="288" r:id="rId29"/>
    <p:sldId id="290" r:id="rId30"/>
    <p:sldId id="291" r:id="rId31"/>
    <p:sldId id="292" r:id="rId32"/>
    <p:sldId id="293" r:id="rId33"/>
    <p:sldId id="295" r:id="rId34"/>
    <p:sldId id="296" r:id="rId35"/>
    <p:sldId id="297" r:id="rId36"/>
    <p:sldId id="298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8" r:id="rId45"/>
    <p:sldId id="310" r:id="rId46"/>
    <p:sldId id="311" r:id="rId47"/>
    <p:sldId id="312" r:id="rId48"/>
    <p:sldId id="313" r:id="rId49"/>
    <p:sldId id="314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FF08-8A69-4D97-BCE8-CF958482356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FF08-8A69-4D97-BCE8-CF958482356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FF08-8A69-4D97-BCE8-CF958482356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FF08-8A69-4D97-BCE8-CF958482356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FF08-8A69-4D97-BCE8-CF958482356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FF08-8A69-4D97-BCE8-CF958482356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FF08-8A69-4D97-BCE8-CF958482356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FF08-8A69-4D97-BCE8-CF958482356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FF08-8A69-4D97-BCE8-CF958482356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FF08-8A69-4D97-BCE8-CF958482356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FF08-8A69-4D97-BCE8-CF958482356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FF08-8A69-4D97-BCE8-CF958482356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442915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/>
              <a:t>Who </a:t>
            </a:r>
            <a:r>
              <a:rPr lang="en-US" b="1" dirty="0"/>
              <a:t>invented Compact Disc</a:t>
            </a:r>
            <a:r>
              <a:rPr lang="en-US" b="1" dirty="0" smtClean="0"/>
              <a:t>?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b="1" dirty="0" smtClean="0"/>
              <a:t>James T </a:t>
            </a:r>
            <a:r>
              <a:rPr lang="en-US" b="1" dirty="0" err="1" smtClean="0"/>
              <a:t>Russel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James gosling</a:t>
            </a:r>
            <a:br>
              <a:rPr lang="en-US" dirty="0" smtClean="0"/>
            </a:br>
            <a:r>
              <a:rPr lang="en-US" dirty="0" smtClean="0"/>
              <a:t>c. </a:t>
            </a:r>
            <a:r>
              <a:rPr lang="en-US" dirty="0" err="1" smtClean="0"/>
              <a:t>Danies</a:t>
            </a:r>
            <a:r>
              <a:rPr lang="en-US" dirty="0" smtClean="0"/>
              <a:t> </a:t>
            </a:r>
            <a:r>
              <a:rPr lang="en-US" dirty="0" err="1" smtClean="0"/>
              <a:t>Ritche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James Daniel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928662" y="714356"/>
            <a:ext cx="8001056" cy="5357850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en-US" b="1" dirty="0" smtClean="0"/>
              <a:t>Which </a:t>
            </a:r>
            <a:r>
              <a:rPr lang="en-US" b="1" dirty="0"/>
              <a:t>of the following uses a handheld operating </a:t>
            </a:r>
            <a:r>
              <a:rPr lang="en-US" b="1" dirty="0" smtClean="0"/>
              <a:t>system?</a:t>
            </a:r>
            <a:br>
              <a:rPr lang="en-US" b="1" dirty="0" smtClean="0"/>
            </a:br>
            <a:r>
              <a:rPr lang="en-US" dirty="0" smtClean="0"/>
              <a:t>a. super computer</a:t>
            </a:r>
            <a:br>
              <a:rPr lang="en-US" dirty="0" smtClean="0"/>
            </a:br>
            <a:r>
              <a:rPr lang="en-US" dirty="0" smtClean="0"/>
              <a:t>b. personal </a:t>
            </a:r>
            <a:r>
              <a:rPr lang="en-US" dirty="0" smtClean="0"/>
              <a:t>computer</a:t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en-US" dirty="0" smtClean="0"/>
              <a:t>. Laptop</a:t>
            </a:r>
            <a:br>
              <a:rPr lang="en-US" dirty="0" smtClean="0"/>
            </a:br>
            <a:r>
              <a:rPr lang="en-US" dirty="0" smtClean="0"/>
              <a:t>d. PDA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928662" y="285728"/>
            <a:ext cx="8001056" cy="57864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 </a:t>
            </a:r>
            <a:r>
              <a:rPr lang="en-US" sz="3600" b="1" u="sng" dirty="0" smtClean="0"/>
              <a:t>          </a:t>
            </a:r>
            <a:r>
              <a:rPr lang="en-US" sz="3600" b="1" dirty="0" smtClean="0"/>
              <a:t> </a:t>
            </a:r>
            <a:r>
              <a:rPr lang="en-US" sz="3600" b="1" dirty="0"/>
              <a:t>is the most important/powerful computer in a typical network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a. Desktop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b. Network </a:t>
            </a:r>
            <a:r>
              <a:rPr lang="en-US" sz="3600" dirty="0"/>
              <a:t>client</a:t>
            </a:r>
            <a:br>
              <a:rPr lang="en-US" sz="3600" dirty="0"/>
            </a:br>
            <a:r>
              <a:rPr lang="en-US" sz="3600" b="1" dirty="0" smtClean="0"/>
              <a:t>c. Network server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 smtClean="0"/>
              <a:t>d. Network station</a:t>
            </a: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6072230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US" b="1" dirty="0"/>
              <a:t>Rediff.com was founded by</a:t>
            </a:r>
            <a:r>
              <a:rPr lang="en-US" b="1" dirty="0" smtClean="0"/>
              <a:t>.....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500" dirty="0" smtClean="0"/>
              <a:t>a. P. </a:t>
            </a:r>
            <a:r>
              <a:rPr lang="en-US" sz="3500" dirty="0" err="1" smtClean="0"/>
              <a:t>chidambaram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b="1" dirty="0" smtClean="0"/>
              <a:t>b. </a:t>
            </a:r>
            <a:r>
              <a:rPr lang="en-US" sz="3500" b="1" dirty="0" err="1" smtClean="0"/>
              <a:t>Ajith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balakrishnan</a:t>
            </a:r>
            <a:r>
              <a:rPr lang="en-US" sz="3500" b="1" dirty="0" smtClean="0"/>
              <a:t> and Manish </a:t>
            </a:r>
            <a:r>
              <a:rPr lang="en-US" sz="3500" b="1" dirty="0" err="1" smtClean="0"/>
              <a:t>Agarwal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c. </a:t>
            </a:r>
            <a:r>
              <a:rPr lang="en-US" sz="3500" dirty="0" err="1" smtClean="0"/>
              <a:t>J.Krishna</a:t>
            </a:r>
            <a:r>
              <a:rPr lang="en-US" sz="3500" dirty="0" smtClean="0"/>
              <a:t> </a:t>
            </a:r>
            <a:r>
              <a:rPr lang="en-US" sz="3500" dirty="0" err="1" smtClean="0"/>
              <a:t>Murty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d. R.K </a:t>
            </a:r>
            <a:r>
              <a:rPr lang="en-US" sz="3500" dirty="0" err="1" smtClean="0"/>
              <a:t>Agarwal</a:t>
            </a:r>
            <a:r>
              <a:rPr lang="en-US" sz="3500" dirty="0" smtClean="0"/>
              <a:t> and S.P </a:t>
            </a:r>
            <a:r>
              <a:rPr lang="en-US" sz="3500" dirty="0" err="1" smtClean="0"/>
              <a:t>Rathor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7772400" cy="5572163"/>
          </a:xfrm>
        </p:spPr>
        <p:txBody>
          <a:bodyPr>
            <a:normAutofit/>
          </a:bodyPr>
          <a:lstStyle/>
          <a:p>
            <a:r>
              <a:rPr lang="en-IN" b="1" dirty="0" smtClean="0"/>
              <a:t> </a:t>
            </a:r>
            <a:r>
              <a:rPr lang="en-US" b="1" dirty="0"/>
              <a:t>What is the </a:t>
            </a:r>
            <a:r>
              <a:rPr lang="en-US" b="1" dirty="0" err="1" smtClean="0"/>
              <a:t>fullform</a:t>
            </a:r>
            <a:r>
              <a:rPr lang="en-US" b="1" dirty="0" smtClean="0"/>
              <a:t> </a:t>
            </a:r>
            <a:r>
              <a:rPr lang="en-US" b="1" dirty="0"/>
              <a:t>of PDF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a. Portable document format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Portable data format</a:t>
            </a:r>
            <a:br>
              <a:rPr lang="en-US" dirty="0" smtClean="0"/>
            </a:br>
            <a:r>
              <a:rPr lang="en-US" dirty="0" smtClean="0"/>
              <a:t>c. Programmable data  format</a:t>
            </a:r>
            <a:br>
              <a:rPr lang="en-US" dirty="0" smtClean="0"/>
            </a:br>
            <a:r>
              <a:rPr lang="en-US" dirty="0" smtClean="0"/>
              <a:t>d. Programmable document form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5143536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US" b="1" dirty="0"/>
              <a:t>Mows is a type of mouse for </a:t>
            </a:r>
            <a:r>
              <a:rPr lang="en-US" b="1" dirty="0" smtClean="0"/>
              <a:t>______ People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Lame </a:t>
            </a:r>
            <a:r>
              <a:rPr lang="en-US" dirty="0" err="1" smtClean="0"/>
              <a:t>peope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b. Blind people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Deaf people</a:t>
            </a:r>
            <a:br>
              <a:rPr lang="en-US" dirty="0" smtClean="0"/>
            </a:br>
            <a:r>
              <a:rPr lang="en-US" dirty="0" smtClean="0"/>
              <a:t>d. Dumb people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5357851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Difference </a:t>
            </a:r>
            <a:r>
              <a:rPr lang="en-US" sz="4800" b="1" dirty="0"/>
              <a:t>engine was developed by</a:t>
            </a:r>
            <a:r>
              <a:rPr lang="en-US" sz="4800" b="1" dirty="0" smtClean="0"/>
              <a:t>.....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Markony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John </a:t>
            </a:r>
            <a:r>
              <a:rPr lang="en-US" dirty="0" err="1" smtClean="0"/>
              <a:t>Beyord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c. Charles Babbage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John </a:t>
            </a:r>
            <a:r>
              <a:rPr lang="en-US" dirty="0" err="1" smtClean="0"/>
              <a:t>Steves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5643602"/>
          </a:xfrm>
        </p:spPr>
        <p:txBody>
          <a:bodyPr>
            <a:normAutofit/>
          </a:bodyPr>
          <a:lstStyle/>
          <a:p>
            <a:r>
              <a:rPr lang="en-US" b="1" dirty="0" smtClean="0"/>
              <a:t>Orkut.com </a:t>
            </a:r>
            <a:r>
              <a:rPr lang="en-US" b="1" dirty="0"/>
              <a:t>is now owned by </a:t>
            </a:r>
            <a:r>
              <a:rPr lang="en-US" b="1" dirty="0" smtClean="0"/>
              <a:t>......</a:t>
            </a:r>
            <a:br>
              <a:rPr lang="en-US" b="1" dirty="0" smtClean="0"/>
            </a:br>
            <a:r>
              <a:rPr lang="en-US" dirty="0" smtClean="0"/>
              <a:t>a. </a:t>
            </a:r>
            <a:r>
              <a:rPr lang="en-US" dirty="0" err="1" smtClean="0"/>
              <a:t>Facebook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Twitter</a:t>
            </a:r>
            <a:br>
              <a:rPr lang="en-US" dirty="0" smtClean="0"/>
            </a:br>
            <a:r>
              <a:rPr lang="en-US" b="1" dirty="0" smtClean="0"/>
              <a:t>c. </a:t>
            </a:r>
            <a:r>
              <a:rPr lang="en-US" b="1" dirty="0" err="1" smtClean="0"/>
              <a:t>google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dirty="0" err="1" smtClean="0"/>
              <a:t>Wechat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5572164"/>
          </a:xfrm>
        </p:spPr>
        <p:txBody>
          <a:bodyPr>
            <a:normAutofit/>
          </a:bodyPr>
          <a:lstStyle/>
          <a:p>
            <a:r>
              <a:rPr lang="en-US" b="1" dirty="0" smtClean="0"/>
              <a:t>World's </a:t>
            </a:r>
            <a:r>
              <a:rPr lang="en-US" b="1" dirty="0"/>
              <a:t>first microprocessor is </a:t>
            </a:r>
            <a:r>
              <a:rPr lang="en-US" b="1" dirty="0" smtClean="0"/>
              <a:t>.....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8008</a:t>
            </a:r>
            <a:br>
              <a:rPr lang="en-US" dirty="0" smtClean="0"/>
            </a:br>
            <a:r>
              <a:rPr lang="en-US" b="1" dirty="0" smtClean="0"/>
              <a:t>b. 4004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4048</a:t>
            </a:r>
            <a:br>
              <a:rPr lang="en-US" dirty="0" smtClean="0"/>
            </a:br>
            <a:r>
              <a:rPr lang="en-US" dirty="0" smtClean="0"/>
              <a:t>d. 8048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5929354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is the expansion of COBOL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900" dirty="0" smtClean="0"/>
              <a:t>a. Common Basic Oriented Language </a:t>
            </a:r>
            <a:br>
              <a:rPr lang="en-US" sz="3900" dirty="0" smtClean="0"/>
            </a:br>
            <a:r>
              <a:rPr lang="en-US" sz="3900" b="1" dirty="0" smtClean="0"/>
              <a:t>b. Common Business Oriented Language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dirty="0" smtClean="0"/>
              <a:t>c. Common Business </a:t>
            </a:r>
            <a:r>
              <a:rPr lang="en-US" sz="3900" dirty="0" err="1" smtClean="0"/>
              <a:t>Organisation</a:t>
            </a:r>
            <a:r>
              <a:rPr lang="en-US" sz="3900" dirty="0" smtClean="0"/>
              <a:t> Limited</a:t>
            </a:r>
            <a:br>
              <a:rPr lang="en-US" sz="3900" dirty="0" smtClean="0"/>
            </a:br>
            <a:r>
              <a:rPr lang="en-US" sz="3900" dirty="0" smtClean="0"/>
              <a:t>d. Complex Basic Oriented Language</a:t>
            </a:r>
            <a:endParaRPr lang="en-US" sz="3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5429289"/>
          </a:xfrm>
        </p:spPr>
        <p:txBody>
          <a:bodyPr>
            <a:normAutofit/>
          </a:bodyPr>
          <a:lstStyle/>
          <a:p>
            <a:r>
              <a:rPr lang="en-US" b="1" dirty="0" smtClean="0"/>
              <a:t>Who </a:t>
            </a:r>
            <a:r>
              <a:rPr lang="en-US" b="1" dirty="0"/>
              <a:t>developed COBOL</a:t>
            </a:r>
            <a:r>
              <a:rPr lang="en-US" b="1" dirty="0" smtClean="0"/>
              <a:t>?</a:t>
            </a:r>
            <a:br>
              <a:rPr lang="en-US" b="1" dirty="0" smtClean="0"/>
            </a:br>
            <a:r>
              <a:rPr lang="en-US" b="1" dirty="0" smtClean="0"/>
              <a:t>a. G.M Hopper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W.K Stalling</a:t>
            </a:r>
            <a:br>
              <a:rPr lang="en-US" dirty="0" smtClean="0"/>
            </a:br>
            <a:r>
              <a:rPr lang="en-US" dirty="0" smtClean="0"/>
              <a:t>c. P </a:t>
            </a:r>
            <a:r>
              <a:rPr lang="en-US" dirty="0" err="1" smtClean="0"/>
              <a:t>Waker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S </a:t>
            </a:r>
            <a:r>
              <a:rPr lang="en-US" dirty="0" err="1" smtClean="0"/>
              <a:t>Polock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5214973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US" b="1" dirty="0"/>
              <a:t>Which day is celebrated as world Computer Literacy </a:t>
            </a:r>
            <a:r>
              <a:rPr lang="en-US" b="1" dirty="0" smtClean="0"/>
              <a:t>Day?</a:t>
            </a:r>
            <a:br>
              <a:rPr lang="en-US" b="1" dirty="0" smtClean="0"/>
            </a:br>
            <a:r>
              <a:rPr lang="en-US" dirty="0" smtClean="0"/>
              <a:t>a. December 10</a:t>
            </a:r>
            <a:br>
              <a:rPr lang="en-US" dirty="0" smtClean="0"/>
            </a:br>
            <a:r>
              <a:rPr lang="en-US" dirty="0" smtClean="0"/>
              <a:t>b. December 20</a:t>
            </a:r>
            <a:br>
              <a:rPr lang="en-US" dirty="0" smtClean="0"/>
            </a:br>
            <a:r>
              <a:rPr lang="en-US" b="1" dirty="0" smtClean="0"/>
              <a:t>c. December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December 12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5429288"/>
          </a:xfrm>
        </p:spPr>
        <p:txBody>
          <a:bodyPr>
            <a:normAutofit/>
          </a:bodyPr>
          <a:lstStyle/>
          <a:p>
            <a:r>
              <a:rPr lang="en-US" b="1" dirty="0" smtClean="0"/>
              <a:t>Email </a:t>
            </a:r>
            <a:r>
              <a:rPr lang="en-US" b="1" dirty="0"/>
              <a:t>was developed by</a:t>
            </a:r>
            <a:r>
              <a:rPr lang="en-US" b="1" dirty="0" smtClean="0"/>
              <a:t>......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R Plotter</a:t>
            </a:r>
            <a:br>
              <a:rPr lang="en-US" dirty="0" smtClean="0"/>
            </a:br>
            <a:r>
              <a:rPr lang="en-US" b="1" dirty="0" smtClean="0"/>
              <a:t>b. R Tomlinson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A. Thomas</a:t>
            </a:r>
            <a:br>
              <a:rPr lang="en-US" dirty="0" smtClean="0"/>
            </a:br>
            <a:r>
              <a:rPr lang="en-US" dirty="0" smtClean="0"/>
              <a:t>d. T. Sa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5643603"/>
          </a:xfrm>
        </p:spPr>
        <p:txBody>
          <a:bodyPr>
            <a:normAutofit/>
          </a:bodyPr>
          <a:lstStyle/>
          <a:p>
            <a:r>
              <a:rPr lang="en-US" b="1" dirty="0" smtClean="0"/>
              <a:t>Who </a:t>
            </a:r>
            <a:r>
              <a:rPr lang="en-US" b="1" dirty="0"/>
              <a:t>is </a:t>
            </a:r>
            <a:r>
              <a:rPr lang="en-US" b="1" dirty="0" err="1"/>
              <a:t>Netizen</a:t>
            </a:r>
            <a:r>
              <a:rPr lang="en-US" b="1" dirty="0"/>
              <a:t> </a:t>
            </a:r>
            <a:r>
              <a:rPr lang="en-US" b="1" dirty="0" smtClean="0"/>
              <a:t>?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American citizen</a:t>
            </a:r>
            <a:br>
              <a:rPr lang="en-US" dirty="0" smtClean="0"/>
            </a:br>
            <a:r>
              <a:rPr lang="en-US" b="1" dirty="0" smtClean="0"/>
              <a:t>b. Net citizen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common citizen</a:t>
            </a:r>
            <a:br>
              <a:rPr lang="en-US" dirty="0" smtClean="0"/>
            </a:br>
            <a:r>
              <a:rPr lang="en-US" dirty="0" smtClean="0"/>
              <a:t>d. Netherland citizen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714356"/>
            <a:ext cx="7772400" cy="5357850"/>
          </a:xfrm>
        </p:spPr>
        <p:txBody>
          <a:bodyPr>
            <a:normAutofit/>
          </a:bodyPr>
          <a:lstStyle/>
          <a:p>
            <a:r>
              <a:rPr lang="en-US" b="1" dirty="0" smtClean="0"/>
              <a:t>‘C</a:t>
            </a:r>
            <a:r>
              <a:rPr lang="en-US" b="1" dirty="0"/>
              <a:t>' in CPU denotes …</a:t>
            </a:r>
            <a:br>
              <a:rPr lang="en-US" b="1" dirty="0"/>
            </a:br>
            <a:r>
              <a:rPr lang="en-US" b="1" dirty="0" smtClean="0"/>
              <a:t>a. Central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    </a:t>
            </a:r>
            <a:r>
              <a:rPr lang="en-US" dirty="0" smtClean="0"/>
              <a:t>b. Common </a:t>
            </a:r>
            <a:br>
              <a:rPr lang="en-US" dirty="0" smtClean="0"/>
            </a:br>
            <a:r>
              <a:rPr lang="en-US" dirty="0" smtClean="0"/>
              <a:t>	c. Convenient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d. Computer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5715041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is </a:t>
            </a:r>
            <a:r>
              <a:rPr lang="en-US" b="1" dirty="0" err="1"/>
              <a:t>Scareware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Anti virus software</a:t>
            </a:r>
            <a:br>
              <a:rPr lang="en-US" dirty="0" smtClean="0"/>
            </a:br>
            <a:r>
              <a:rPr lang="en-US" dirty="0" smtClean="0"/>
              <a:t>b. Virus software</a:t>
            </a:r>
            <a:br>
              <a:rPr lang="en-US" dirty="0" smtClean="0"/>
            </a:br>
            <a:r>
              <a:rPr lang="en-US" b="1" dirty="0" smtClean="0"/>
              <a:t>c. Fake anti virus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fake virus software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7772400" cy="5072097"/>
          </a:xfrm>
        </p:spPr>
        <p:txBody>
          <a:bodyPr>
            <a:normAutofit/>
          </a:bodyPr>
          <a:lstStyle/>
          <a:p>
            <a:r>
              <a:rPr lang="en-US" b="1" dirty="0" smtClean="0"/>
              <a:t>When </a:t>
            </a:r>
            <a:r>
              <a:rPr lang="en-US" b="1" dirty="0"/>
              <a:t>was the first smart phone launched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1990</a:t>
            </a:r>
            <a:br>
              <a:rPr lang="en-US" dirty="0" smtClean="0"/>
            </a:br>
            <a:r>
              <a:rPr lang="en-US" dirty="0" smtClean="0"/>
              <a:t>b.1991</a:t>
            </a:r>
            <a:br>
              <a:rPr lang="en-US" dirty="0" smtClean="0"/>
            </a:br>
            <a:r>
              <a:rPr lang="en-US" b="1" dirty="0" smtClean="0"/>
              <a:t>c. 1992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1993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5000660"/>
          </a:xfrm>
        </p:spPr>
        <p:txBody>
          <a:bodyPr>
            <a:normAutofit/>
          </a:bodyPr>
          <a:lstStyle/>
          <a:p>
            <a:r>
              <a:rPr lang="en-US" b="1" dirty="0" smtClean="0"/>
              <a:t>Which </a:t>
            </a:r>
            <a:r>
              <a:rPr lang="en-US" b="1" dirty="0"/>
              <a:t>Penguin is the mascot of Linux Operating system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Adelie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Crested</a:t>
            </a:r>
            <a:br>
              <a:rPr lang="en-US" dirty="0" smtClean="0"/>
            </a:br>
            <a:r>
              <a:rPr lang="en-US" b="1" dirty="0" smtClean="0"/>
              <a:t>c. TUX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Chinstrap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5214974"/>
          </a:xfrm>
        </p:spPr>
        <p:txBody>
          <a:bodyPr>
            <a:normAutofit/>
          </a:bodyPr>
          <a:lstStyle/>
          <a:p>
            <a:r>
              <a:rPr lang="en-US" b="1" dirty="0" smtClean="0"/>
              <a:t>Which </a:t>
            </a:r>
            <a:r>
              <a:rPr lang="en-US" b="1" dirty="0"/>
              <a:t>IT company got name from </a:t>
            </a:r>
            <a:r>
              <a:rPr lang="en-US" b="1" dirty="0" err="1"/>
              <a:t>Sanfrancisco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IBM</a:t>
            </a:r>
            <a:br>
              <a:rPr lang="en-US" dirty="0" smtClean="0"/>
            </a:br>
            <a:r>
              <a:rPr lang="en-US" b="1" dirty="0" smtClean="0"/>
              <a:t>b. CISCO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Oracle</a:t>
            </a:r>
            <a:br>
              <a:rPr lang="en-US" dirty="0" smtClean="0"/>
            </a:br>
            <a:r>
              <a:rPr lang="en-US" dirty="0" smtClean="0"/>
              <a:t>d. Qualcomm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What </a:t>
            </a:r>
            <a:r>
              <a:rPr lang="en-US" sz="4900" b="1" dirty="0"/>
              <a:t>is e-</a:t>
            </a:r>
            <a:r>
              <a:rPr lang="en-US" sz="4900" b="1" dirty="0" err="1"/>
              <a:t>zine</a:t>
            </a:r>
            <a:r>
              <a:rPr lang="en-US" sz="4900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a. Electronic Magazines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Electrical Magazines</a:t>
            </a:r>
            <a:br>
              <a:rPr lang="en-US" dirty="0" smtClean="0"/>
            </a:br>
            <a:r>
              <a:rPr lang="en-US" dirty="0" smtClean="0"/>
              <a:t>c. Ethernet Magazines</a:t>
            </a:r>
            <a:br>
              <a:rPr lang="en-US" dirty="0" smtClean="0"/>
            </a:br>
            <a:r>
              <a:rPr lang="en-US" dirty="0" smtClean="0"/>
              <a:t>d. Encrypted  Magazines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Who </a:t>
            </a:r>
            <a:r>
              <a:rPr lang="en-US" b="1" dirty="0"/>
              <a:t>developed first portable computer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Charles Babbage</a:t>
            </a:r>
            <a:br>
              <a:rPr lang="en-US" dirty="0" smtClean="0"/>
            </a:br>
            <a:r>
              <a:rPr lang="en-US" b="1" dirty="0" smtClean="0"/>
              <a:t>b. Adam Osborne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Von Neumann</a:t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dirty="0" err="1" smtClean="0"/>
              <a:t>Havard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Whose </a:t>
            </a:r>
            <a:r>
              <a:rPr lang="en-US" b="1" dirty="0"/>
              <a:t>motto is </a:t>
            </a:r>
            <a:r>
              <a:rPr lang="en-US" b="1" dirty="0" smtClean="0"/>
              <a:t>“wisdom </a:t>
            </a:r>
            <a:r>
              <a:rPr lang="en-US" b="1" dirty="0"/>
              <a:t>of mass </a:t>
            </a:r>
            <a:r>
              <a:rPr lang="en-US" b="1" dirty="0" smtClean="0"/>
              <a:t>principle”?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Google</a:t>
            </a:r>
            <a:br>
              <a:rPr lang="en-US" dirty="0" smtClean="0"/>
            </a:br>
            <a:r>
              <a:rPr lang="en-US" b="1" dirty="0" smtClean="0"/>
              <a:t>b .Wikipedia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Encyclopedia</a:t>
            </a:r>
            <a:br>
              <a:rPr lang="en-US" dirty="0" smtClean="0"/>
            </a:br>
            <a:r>
              <a:rPr lang="en-US" dirty="0" err="1" smtClean="0"/>
              <a:t>d.Yahoo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428604"/>
            <a:ext cx="7772400" cy="5572163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US" b="1" dirty="0"/>
              <a:t>Who is known as the Human Computer of India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Raja </a:t>
            </a:r>
            <a:r>
              <a:rPr lang="en-US" dirty="0" err="1" smtClean="0"/>
              <a:t>Rammohan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b. </a:t>
            </a:r>
            <a:r>
              <a:rPr lang="en-US" b="1" dirty="0" err="1" smtClean="0"/>
              <a:t>Shakuntala</a:t>
            </a:r>
            <a:r>
              <a:rPr lang="en-US" b="1" dirty="0" smtClean="0"/>
              <a:t> Devi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</a:t>
            </a:r>
            <a:r>
              <a:rPr lang="en-US" dirty="0" err="1" smtClean="0"/>
              <a:t>Sundar</a:t>
            </a:r>
            <a:r>
              <a:rPr lang="en-US" dirty="0" smtClean="0"/>
              <a:t> </a:t>
            </a:r>
            <a:r>
              <a:rPr lang="en-US" dirty="0" err="1" smtClean="0"/>
              <a:t>pichai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dirty="0" err="1" smtClean="0"/>
              <a:t>Satya</a:t>
            </a:r>
            <a:r>
              <a:rPr lang="en-US" dirty="0" smtClean="0"/>
              <a:t> </a:t>
            </a:r>
            <a:r>
              <a:rPr lang="en-US" dirty="0" err="1" smtClean="0"/>
              <a:t>nadela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Who is the father of computer ethics?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a. </a:t>
            </a:r>
            <a:r>
              <a:rPr lang="en-US" b="1" dirty="0" err="1" smtClean="0"/>
              <a:t>Norbetweiner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John </a:t>
            </a:r>
            <a:r>
              <a:rPr lang="en-US" dirty="0" err="1" smtClean="0"/>
              <a:t>Mith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Andrew James</a:t>
            </a:r>
            <a:br>
              <a:rPr lang="en-US" dirty="0" smtClean="0"/>
            </a:br>
            <a:r>
              <a:rPr lang="en-US" dirty="0" smtClean="0"/>
              <a:t>d. N. </a:t>
            </a:r>
            <a:r>
              <a:rPr lang="en-US" dirty="0" err="1" smtClean="0"/>
              <a:t>Alexandar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Which </a:t>
            </a:r>
            <a:r>
              <a:rPr lang="en-US" b="1" dirty="0"/>
              <a:t>Indian state implemented 'Cyber </a:t>
            </a:r>
            <a:r>
              <a:rPr lang="en-US" b="1" dirty="0" err="1"/>
              <a:t>Grameen</a:t>
            </a:r>
            <a:r>
              <a:rPr lang="en-US" b="1" dirty="0"/>
              <a:t>' 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a.Kerala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 smtClean="0"/>
              <a:t>TamilNadu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c. Andhra Pradesh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dirty="0" err="1" smtClean="0"/>
              <a:t>Telengana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is a blog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Technical </a:t>
            </a:r>
            <a:r>
              <a:rPr lang="en-US" dirty="0" err="1" smtClean="0"/>
              <a:t>Theorey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b. Online journals and diaries</a:t>
            </a:r>
            <a:br>
              <a:rPr lang="en-US" b="1" dirty="0" smtClean="0"/>
            </a:br>
            <a:r>
              <a:rPr lang="en-US" dirty="0" smtClean="0"/>
              <a:t>c. Agenda of Research</a:t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dirty="0" err="1" smtClean="0"/>
              <a:t>Bibilography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Tic-</a:t>
            </a:r>
            <a:r>
              <a:rPr lang="en-US" sz="4900" b="1" dirty="0" err="1" smtClean="0"/>
              <a:t>Tac</a:t>
            </a:r>
            <a:r>
              <a:rPr lang="en-US" sz="4900" b="1" dirty="0" smtClean="0"/>
              <a:t>-Toe </a:t>
            </a:r>
            <a:r>
              <a:rPr lang="en-US" sz="4900" b="1" dirty="0"/>
              <a:t>is </a:t>
            </a:r>
            <a:r>
              <a:rPr lang="en-US" sz="4900" b="1" dirty="0" smtClean="0"/>
              <a:t>.....</a:t>
            </a:r>
            <a:br>
              <a:rPr lang="en-US" sz="4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a. Graphical Game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Computer Program</a:t>
            </a:r>
            <a:br>
              <a:rPr lang="en-US" dirty="0" smtClean="0"/>
            </a:br>
            <a:r>
              <a:rPr lang="en-US" dirty="0" smtClean="0"/>
              <a:t>c. </a:t>
            </a:r>
            <a:r>
              <a:rPr lang="en-US" dirty="0" smtClean="0"/>
              <a:t>E</a:t>
            </a:r>
            <a:r>
              <a:rPr lang="en-US" dirty="0" smtClean="0"/>
              <a:t>ditor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Media Player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714348" y="335756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"</a:t>
            </a:r>
            <a:r>
              <a:rPr lang="en-US" sz="4900" b="1" dirty="0" err="1"/>
              <a:t>Oruma</a:t>
            </a:r>
            <a:r>
              <a:rPr lang="en-US" sz="4900" b="1" dirty="0"/>
              <a:t>" is Linux based software development by</a:t>
            </a:r>
            <a:r>
              <a:rPr lang="en-US" sz="4900" b="1" dirty="0" smtClean="0"/>
              <a:t>?</a:t>
            </a:r>
            <a:br>
              <a:rPr lang="en-US" sz="4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a.  Kerala State Electricity Board.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b. Karnataka State Electricity Board.</a:t>
            </a:r>
            <a:br>
              <a:rPr lang="en-US" sz="4000" dirty="0" smtClean="0"/>
            </a:br>
            <a:r>
              <a:rPr lang="en-US" sz="4000" dirty="0" smtClean="0"/>
              <a:t>C. </a:t>
            </a:r>
            <a:r>
              <a:rPr lang="en-US" sz="4000" dirty="0" err="1" smtClean="0"/>
              <a:t>Maharastra</a:t>
            </a:r>
            <a:r>
              <a:rPr lang="en-US" sz="4000" dirty="0" smtClean="0"/>
              <a:t> State Electricity Board.</a:t>
            </a:r>
            <a:br>
              <a:rPr lang="en-US" sz="4000" dirty="0" smtClean="0"/>
            </a:br>
            <a:r>
              <a:rPr lang="en-US" sz="4000" dirty="0" err="1" smtClean="0"/>
              <a:t>d.West</a:t>
            </a:r>
            <a:r>
              <a:rPr lang="en-US" sz="4000" dirty="0" smtClean="0"/>
              <a:t> Bengal State Electricity Board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42910" y="22859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ABC </a:t>
            </a:r>
            <a:r>
              <a:rPr lang="en-US" b="1" dirty="0"/>
              <a:t>(computer) was developed by </a:t>
            </a:r>
            <a:r>
              <a:rPr lang="en-US" b="1" dirty="0" smtClean="0"/>
              <a:t>?</a:t>
            </a:r>
            <a:br>
              <a:rPr lang="en-US" b="1" dirty="0" smtClean="0"/>
            </a:br>
            <a:r>
              <a:rPr lang="en-US" b="1" dirty="0" smtClean="0"/>
              <a:t>a. </a:t>
            </a:r>
            <a:r>
              <a:rPr lang="en-US" b="1" dirty="0" err="1" smtClean="0"/>
              <a:t>Atanasoff</a:t>
            </a:r>
            <a:r>
              <a:rPr lang="en-US" b="1" dirty="0" smtClean="0"/>
              <a:t> Berry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 smtClean="0"/>
              <a:t>Aastorn</a:t>
            </a:r>
            <a:r>
              <a:rPr lang="en-US" dirty="0" smtClean="0"/>
              <a:t> </a:t>
            </a:r>
            <a:r>
              <a:rPr lang="en-US" dirty="0" err="1" smtClean="0"/>
              <a:t>cussy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Andrew Boston</a:t>
            </a:r>
            <a:br>
              <a:rPr lang="en-US" dirty="0" smtClean="0"/>
            </a:br>
            <a:r>
              <a:rPr lang="en-US" dirty="0" smtClean="0"/>
              <a:t>d. A.B. Cook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GPS </a:t>
            </a:r>
            <a:r>
              <a:rPr lang="en-US" b="1" dirty="0"/>
              <a:t>was developed by</a:t>
            </a:r>
            <a:r>
              <a:rPr lang="en-US" b="1" dirty="0" smtClean="0"/>
              <a:t>?</a:t>
            </a:r>
            <a:br>
              <a:rPr lang="en-US" b="1" dirty="0" smtClean="0"/>
            </a:br>
            <a:r>
              <a:rPr lang="en-US" dirty="0" smtClean="0"/>
              <a:t>a. ARPANET</a:t>
            </a:r>
            <a:br>
              <a:rPr lang="en-US" dirty="0" smtClean="0"/>
            </a:br>
            <a:r>
              <a:rPr lang="en-US" b="1" dirty="0" smtClean="0"/>
              <a:t>c.US Army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Google</a:t>
            </a:r>
            <a:br>
              <a:rPr lang="en-US" dirty="0" smtClean="0"/>
            </a:br>
            <a:r>
              <a:rPr lang="en-US" dirty="0" err="1" smtClean="0"/>
              <a:t>d.Xerox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'Being </a:t>
            </a:r>
            <a:r>
              <a:rPr lang="en-US" sz="4900" b="1" dirty="0"/>
              <a:t>digital' is a famous book written by </a:t>
            </a:r>
            <a:r>
              <a:rPr lang="en-US" sz="4900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a. </a:t>
            </a:r>
            <a:r>
              <a:rPr lang="en-US" b="1" dirty="0" err="1" smtClean="0"/>
              <a:t>Nicholars</a:t>
            </a:r>
            <a:r>
              <a:rPr lang="en-US" b="1" dirty="0" smtClean="0"/>
              <a:t> Negroponte.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Stephen Hawkins</a:t>
            </a:r>
            <a:br>
              <a:rPr lang="en-US" dirty="0" smtClean="0"/>
            </a:br>
            <a:r>
              <a:rPr lang="en-US" dirty="0" smtClean="0"/>
              <a:t>c. APJ. Abdul </a:t>
            </a:r>
            <a:r>
              <a:rPr lang="en-US" dirty="0" err="1" smtClean="0"/>
              <a:t>Kalam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Stewart </a:t>
            </a:r>
            <a:r>
              <a:rPr lang="en-US" dirty="0" err="1" smtClean="0"/>
              <a:t>Russle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What </a:t>
            </a:r>
            <a:r>
              <a:rPr lang="en-US" sz="4900" b="1" dirty="0"/>
              <a:t>is Blue Brain project</a:t>
            </a:r>
            <a:r>
              <a:rPr lang="en-US" sz="4900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a. Injecting software in blood</a:t>
            </a:r>
            <a:br>
              <a:rPr lang="en-US" dirty="0" smtClean="0"/>
            </a:br>
            <a:r>
              <a:rPr lang="en-US" dirty="0" smtClean="0"/>
              <a:t>b. A bioinformatics software</a:t>
            </a:r>
            <a:br>
              <a:rPr lang="en-US" dirty="0" smtClean="0"/>
            </a:br>
            <a:r>
              <a:rPr lang="en-US" dirty="0" smtClean="0"/>
              <a:t>c. Designing Robot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d. Cloning of human </a:t>
            </a:r>
            <a:r>
              <a:rPr lang="en-US" b="1" dirty="0" smtClean="0"/>
              <a:t>brain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36433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Which </a:t>
            </a:r>
            <a:r>
              <a:rPr lang="en-US" b="1" dirty="0"/>
              <a:t>famous web site was found by Jeffry </a:t>
            </a:r>
            <a:r>
              <a:rPr lang="en-US" b="1" dirty="0" err="1"/>
              <a:t>Bezos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a.Flipkart.com</a:t>
            </a:r>
            <a:br>
              <a:rPr lang="en-US" dirty="0" smtClean="0"/>
            </a:br>
            <a:r>
              <a:rPr lang="en-US" dirty="0" smtClean="0"/>
              <a:t>b. Shopclues.com</a:t>
            </a:r>
            <a:br>
              <a:rPr lang="en-US" dirty="0" smtClean="0"/>
            </a:br>
            <a:r>
              <a:rPr lang="en-US" b="1" dirty="0" smtClean="0"/>
              <a:t>c. Amazon.com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Snapdeal.com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714356"/>
            <a:ext cx="7772400" cy="535785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first web based e-mail </a:t>
            </a:r>
            <a:r>
              <a:rPr lang="en-US" b="1" dirty="0" smtClean="0"/>
              <a:t>service?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Gmail</a:t>
            </a:r>
            <a:br>
              <a:rPr lang="en-US" dirty="0" smtClean="0"/>
            </a:br>
            <a:r>
              <a:rPr lang="en-US" b="1" dirty="0" smtClean="0"/>
              <a:t>b. Hotmail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</a:t>
            </a:r>
            <a:r>
              <a:rPr lang="en-US" dirty="0" err="1" smtClean="0"/>
              <a:t>Reddiff</a:t>
            </a:r>
            <a:r>
              <a:rPr lang="en-US" dirty="0" smtClean="0"/>
              <a:t> Mail</a:t>
            </a:r>
            <a:br>
              <a:rPr lang="en-US" dirty="0" smtClean="0"/>
            </a:br>
            <a:r>
              <a:rPr lang="en-US" dirty="0" smtClean="0"/>
              <a:t>d. Yahoo Mail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is Cyber bulling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Online Payment</a:t>
            </a:r>
            <a:br>
              <a:rPr lang="en-US" dirty="0" smtClean="0"/>
            </a:br>
            <a:r>
              <a:rPr lang="en-US" dirty="0" smtClean="0"/>
              <a:t>b. Online file Transfer</a:t>
            </a:r>
            <a:br>
              <a:rPr lang="en-US" dirty="0" smtClean="0"/>
            </a:br>
            <a:r>
              <a:rPr lang="en-US" b="1" dirty="0" smtClean="0"/>
              <a:t>c. Threatening through internet</a:t>
            </a:r>
            <a:br>
              <a:rPr lang="en-US" b="1" dirty="0" smtClean="0"/>
            </a:br>
            <a:r>
              <a:rPr lang="en-US" dirty="0" smtClean="0"/>
              <a:t>d. Performance Check through Internet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Cyber-check </a:t>
            </a:r>
            <a:r>
              <a:rPr lang="en-US" b="1" dirty="0"/>
              <a:t>is software developed by </a:t>
            </a:r>
            <a:r>
              <a:rPr lang="en-US" b="1" dirty="0" smtClean="0"/>
              <a:t>....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a.Google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b. C-DAC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c.IBM</a:t>
            </a:r>
            <a:br>
              <a:rPr lang="en-US" dirty="0" smtClean="0"/>
            </a:br>
            <a:r>
              <a:rPr lang="en-US" dirty="0" smtClean="0"/>
              <a:t>d. Intel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What </a:t>
            </a:r>
            <a:r>
              <a:rPr lang="en-US" sz="4900" b="1" dirty="0"/>
              <a:t>is pod slumping</a:t>
            </a:r>
            <a:r>
              <a:rPr lang="en-US" sz="4900" b="1" dirty="0" smtClean="0"/>
              <a:t>?</a:t>
            </a:r>
            <a:br>
              <a:rPr lang="en-US" sz="4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a. Hacking of Security System</a:t>
            </a:r>
            <a:br>
              <a:rPr lang="en-US" sz="4000" dirty="0" smtClean="0"/>
            </a:br>
            <a:r>
              <a:rPr lang="en-US" sz="4000" dirty="0" smtClean="0"/>
              <a:t>b. Replication of Virus</a:t>
            </a:r>
            <a:br>
              <a:rPr lang="en-US" sz="4000" dirty="0" smtClean="0"/>
            </a:br>
            <a:r>
              <a:rPr lang="en-US" sz="4000" dirty="0" smtClean="0"/>
              <a:t>c. Information passing through firewall</a:t>
            </a:r>
            <a:br>
              <a:rPr lang="en-US" sz="4000" dirty="0" smtClean="0"/>
            </a:br>
            <a:r>
              <a:rPr lang="en-US" sz="4000" b="1" dirty="0" smtClean="0"/>
              <a:t>d. Information theft by portable devices</a:t>
            </a:r>
            <a:endParaRPr lang="en-US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42910" y="250030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 </a:t>
            </a:r>
            <a:r>
              <a:rPr lang="en-US" b="1" dirty="0"/>
              <a:t>which year the first legalized personal computer sold in Cuba</a:t>
            </a:r>
            <a:r>
              <a:rPr lang="en-US" b="1" dirty="0" smtClean="0"/>
              <a:t>?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a.2007</a:t>
            </a:r>
            <a:br>
              <a:rPr lang="en-US" dirty="0" smtClean="0"/>
            </a:br>
            <a:r>
              <a:rPr lang="en-US" b="1" dirty="0" smtClean="0"/>
              <a:t>b.2008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c.2009</a:t>
            </a:r>
            <a:br>
              <a:rPr lang="en-US" dirty="0" smtClean="0"/>
            </a:br>
            <a:r>
              <a:rPr lang="en-US" dirty="0" smtClean="0"/>
              <a:t>d.2010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 </a:t>
            </a:r>
            <a:r>
              <a:rPr lang="en-US" b="1" dirty="0"/>
              <a:t>which year Microsoft Office was launched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a.1975</a:t>
            </a:r>
            <a:br>
              <a:rPr lang="en-US" dirty="0" smtClean="0"/>
            </a:br>
            <a:r>
              <a:rPr lang="en-US" b="1" dirty="0" smtClean="0"/>
              <a:t>b. 1989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c.2000</a:t>
            </a:r>
            <a:br>
              <a:rPr lang="en-US" dirty="0" smtClean="0"/>
            </a:br>
            <a:r>
              <a:rPr lang="en-US" dirty="0" smtClean="0"/>
              <a:t>d.2003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Who </a:t>
            </a:r>
            <a:r>
              <a:rPr lang="en-US" b="1" dirty="0"/>
              <a:t>wrote 'Just for fun' </a:t>
            </a:r>
            <a:r>
              <a:rPr lang="en-US" b="1" dirty="0" smtClean="0"/>
              <a:t>?</a:t>
            </a:r>
            <a:br>
              <a:rPr lang="en-US" b="1" dirty="0" smtClean="0"/>
            </a:br>
            <a:r>
              <a:rPr lang="en-US" dirty="0" smtClean="0"/>
              <a:t>a. Dennis Ritchie</a:t>
            </a:r>
            <a:br>
              <a:rPr lang="en-US" dirty="0" smtClean="0"/>
            </a:br>
            <a:r>
              <a:rPr lang="en-US" b="1" dirty="0" smtClean="0"/>
              <a:t>b. </a:t>
            </a:r>
            <a:r>
              <a:rPr lang="en-US" b="1" dirty="0" err="1" smtClean="0"/>
              <a:t>Linus</a:t>
            </a:r>
            <a:r>
              <a:rPr lang="en-US" b="1" dirty="0" smtClean="0"/>
              <a:t> </a:t>
            </a:r>
            <a:r>
              <a:rPr lang="en-US" b="1" dirty="0" err="1" smtClean="0"/>
              <a:t>Torvalds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Ken Thompson</a:t>
            </a:r>
            <a:br>
              <a:rPr lang="en-US" dirty="0" smtClean="0"/>
            </a:br>
            <a:r>
              <a:rPr lang="en-US" dirty="0" smtClean="0"/>
              <a:t>d. Bill Gates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"</a:t>
            </a:r>
            <a:r>
              <a:rPr lang="en-US" b="1" dirty="0"/>
              <a:t>The </a:t>
            </a:r>
            <a:r>
              <a:rPr lang="en-US" b="1" dirty="0" smtClean="0"/>
              <a:t>father </a:t>
            </a:r>
            <a:r>
              <a:rPr lang="en-US" b="1" dirty="0"/>
              <a:t>of the Internet" </a:t>
            </a:r>
            <a:r>
              <a:rPr lang="en-US" b="1" dirty="0" smtClean="0"/>
              <a:t>is</a:t>
            </a:r>
            <a:br>
              <a:rPr lang="en-US" b="1" dirty="0" smtClean="0"/>
            </a:br>
            <a:r>
              <a:rPr lang="en-US" dirty="0" err="1" smtClean="0"/>
              <a:t>a.George</a:t>
            </a:r>
            <a:r>
              <a:rPr lang="en-US" dirty="0" smtClean="0"/>
              <a:t> Willey</a:t>
            </a:r>
            <a:br>
              <a:rPr lang="en-US" dirty="0" smtClean="0"/>
            </a:br>
            <a:r>
              <a:rPr lang="en-US" b="1" dirty="0" smtClean="0"/>
              <a:t>b. </a:t>
            </a:r>
            <a:r>
              <a:rPr lang="en-US" b="1" dirty="0" err="1" smtClean="0"/>
              <a:t>Vint</a:t>
            </a:r>
            <a:r>
              <a:rPr lang="en-US" b="1" dirty="0" smtClean="0"/>
              <a:t> Cerf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c.Robert</a:t>
            </a:r>
            <a:r>
              <a:rPr lang="en-US" dirty="0" smtClean="0"/>
              <a:t> Metcalfe</a:t>
            </a:r>
            <a:br>
              <a:rPr lang="en-US" dirty="0" smtClean="0"/>
            </a:br>
            <a:r>
              <a:rPr lang="en-US" dirty="0" err="1" smtClean="0"/>
              <a:t>d.David</a:t>
            </a:r>
            <a:r>
              <a:rPr lang="en-US" dirty="0" smtClean="0"/>
              <a:t> Boggs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Which </a:t>
            </a:r>
            <a:r>
              <a:rPr lang="en-US" b="1" dirty="0"/>
              <a:t>is the news search engine introduced by Rediff.com in 2012</a:t>
            </a:r>
            <a:r>
              <a:rPr lang="en-US" b="1" dirty="0" smtClean="0"/>
              <a:t>?</a:t>
            </a:r>
            <a:br>
              <a:rPr lang="en-US" b="1" dirty="0" smtClean="0"/>
            </a:br>
            <a:r>
              <a:rPr lang="en-US" dirty="0" err="1" smtClean="0"/>
              <a:t>a.Reddiff</a:t>
            </a:r>
            <a:r>
              <a:rPr lang="en-US" dirty="0" smtClean="0"/>
              <a:t> News Search</a:t>
            </a:r>
            <a:br>
              <a:rPr lang="en-US" dirty="0" smtClean="0"/>
            </a:br>
            <a:r>
              <a:rPr lang="en-US" dirty="0" err="1" smtClean="0"/>
              <a:t>b.Online</a:t>
            </a:r>
            <a:r>
              <a:rPr lang="en-US" dirty="0" smtClean="0"/>
              <a:t> News Search</a:t>
            </a:r>
            <a:br>
              <a:rPr lang="en-US" dirty="0" smtClean="0"/>
            </a:br>
            <a:r>
              <a:rPr lang="en-US" b="1" dirty="0" smtClean="0"/>
              <a:t>c. </a:t>
            </a:r>
            <a:r>
              <a:rPr lang="en-US" b="1" dirty="0" err="1" smtClean="0"/>
              <a:t>Realtime</a:t>
            </a:r>
            <a:r>
              <a:rPr lang="en-US" b="1" dirty="0" smtClean="0"/>
              <a:t> News 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Software News Search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US" b="1" dirty="0"/>
              <a:t>The inventor of the World Wide Web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Marilyn Monroe</a:t>
            </a:r>
            <a:br>
              <a:rPr lang="en-US" dirty="0" smtClean="0"/>
            </a:br>
            <a:r>
              <a:rPr lang="en-US" dirty="0" smtClean="0"/>
              <a:t>b. Abelson Hal</a:t>
            </a:r>
            <a:br>
              <a:rPr lang="en-US" dirty="0" smtClean="0"/>
            </a:br>
            <a:r>
              <a:rPr lang="en-US" dirty="0" smtClean="0"/>
              <a:t>c. Babbitt Milton</a:t>
            </a:r>
            <a:br>
              <a:rPr lang="en-US" dirty="0" smtClean="0"/>
            </a:br>
            <a:r>
              <a:rPr lang="en-US" b="1" dirty="0" smtClean="0"/>
              <a:t>d. Tim Berners-Lee</a:t>
            </a:r>
            <a:endParaRPr 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founder of Netscape Communications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a. Marc Andreessen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 smtClean="0"/>
              <a:t>Maathai</a:t>
            </a:r>
            <a:r>
              <a:rPr lang="en-US" dirty="0" smtClean="0"/>
              <a:t> </a:t>
            </a:r>
            <a:r>
              <a:rPr lang="en-US" dirty="0" err="1" smtClean="0"/>
              <a:t>Wangri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Robert George</a:t>
            </a:r>
            <a:br>
              <a:rPr lang="en-US" dirty="0" smtClean="0"/>
            </a:br>
            <a:r>
              <a:rPr lang="en-US" dirty="0" smtClean="0"/>
              <a:t>d. Landor </a:t>
            </a:r>
            <a:r>
              <a:rPr lang="en-US" dirty="0" err="1" smtClean="0"/>
              <a:t>Nathon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714356"/>
            <a:ext cx="7772400" cy="5357850"/>
          </a:xfrm>
        </p:spPr>
        <p:txBody>
          <a:bodyPr>
            <a:normAutofit/>
          </a:bodyPr>
          <a:lstStyle/>
          <a:p>
            <a:r>
              <a:rPr lang="en-US" b="1" dirty="0" smtClean="0"/>
              <a:t>Which </a:t>
            </a:r>
            <a:r>
              <a:rPr lang="en-US" b="1" dirty="0"/>
              <a:t>was the first ever web server software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Yahoo</a:t>
            </a:r>
            <a:br>
              <a:rPr lang="en-US" dirty="0" smtClean="0"/>
            </a:br>
            <a:r>
              <a:rPr lang="en-US" b="1" dirty="0" smtClean="0"/>
              <a:t>b. CERN </a:t>
            </a:r>
            <a:r>
              <a:rPr lang="en-US" b="1" dirty="0" err="1" smtClean="0"/>
              <a:t>httpd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RAID</a:t>
            </a:r>
            <a:br>
              <a:rPr lang="en-US" dirty="0" smtClean="0"/>
            </a:br>
            <a:r>
              <a:rPr lang="en-US" dirty="0" smtClean="0"/>
              <a:t>d. Apache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Where </a:t>
            </a:r>
            <a:r>
              <a:rPr lang="en-US" b="1" dirty="0"/>
              <a:t>was the first computer installed in India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a.Kolkata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Karnataka</a:t>
            </a:r>
            <a:br>
              <a:rPr lang="en-US" dirty="0" smtClean="0"/>
            </a:br>
            <a:r>
              <a:rPr lang="en-US" dirty="0" smtClean="0"/>
              <a:t>c. Andhra Pradesh</a:t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dirty="0" err="1" smtClean="0"/>
              <a:t>Maharastra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478634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US" b="1" dirty="0"/>
              <a:t>What is mean by </a:t>
            </a:r>
            <a:r>
              <a:rPr lang="en-US" b="1" dirty="0" err="1"/>
              <a:t>Liveware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a. People who work with computer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People who work with processor</a:t>
            </a:r>
            <a:br>
              <a:rPr lang="en-US" dirty="0" smtClean="0"/>
            </a:br>
            <a:r>
              <a:rPr lang="en-US" dirty="0" smtClean="0"/>
              <a:t>c. People who work with memory</a:t>
            </a:r>
            <a:br>
              <a:rPr lang="en-US" dirty="0" smtClean="0"/>
            </a:br>
            <a:r>
              <a:rPr lang="en-US" dirty="0" smtClean="0"/>
              <a:t>d. People who work with programming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5143536"/>
          </a:xfrm>
        </p:spPr>
        <p:txBody>
          <a:bodyPr>
            <a:normAutofit/>
          </a:bodyPr>
          <a:lstStyle/>
          <a:p>
            <a:r>
              <a:rPr lang="en-US" b="1" dirty="0" smtClean="0"/>
              <a:t>Which </a:t>
            </a:r>
            <a:r>
              <a:rPr lang="en-US" b="1" dirty="0"/>
              <a:t>computer engineer got Nobel Prize for literature in 2003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R.K Martin</a:t>
            </a:r>
            <a:br>
              <a:rPr lang="en-US" dirty="0" smtClean="0"/>
            </a:br>
            <a:r>
              <a:rPr lang="en-US" dirty="0" smtClean="0"/>
              <a:t>b. K.M </a:t>
            </a:r>
            <a:r>
              <a:rPr lang="en-US" dirty="0" err="1" smtClean="0"/>
              <a:t>Luthor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b="1" dirty="0" smtClean="0"/>
              <a:t>c. J.M. Coetzee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T.B Ken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714357"/>
            <a:ext cx="7772400" cy="5715040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US" b="1" dirty="0"/>
              <a:t>'Weaving The Web' was written by</a:t>
            </a:r>
            <a:r>
              <a:rPr lang="en-US" b="1" dirty="0" smtClean="0"/>
              <a:t>.....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R. Chung</a:t>
            </a:r>
            <a:br>
              <a:rPr lang="en-US" dirty="0" smtClean="0"/>
            </a:br>
            <a:r>
              <a:rPr lang="en-US" dirty="0" smtClean="0"/>
              <a:t>b. Stephen </a:t>
            </a:r>
            <a:r>
              <a:rPr lang="en-US" dirty="0" err="1" smtClean="0"/>
              <a:t>Halk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Marry Joseph</a:t>
            </a:r>
            <a:br>
              <a:rPr lang="en-US" dirty="0" smtClean="0"/>
            </a:br>
            <a:r>
              <a:rPr lang="en-US" b="1" dirty="0" smtClean="0"/>
              <a:t>d. T. burners lee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685800" y="428604"/>
            <a:ext cx="7772400" cy="5786477"/>
          </a:xfrm>
        </p:spPr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/>
              <a:t>website </a:t>
            </a:r>
            <a:r>
              <a:rPr lang="en-US" b="1" dirty="0" smtClean="0"/>
              <a:t>address </a:t>
            </a:r>
            <a:r>
              <a:rPr lang="en-US" b="1" dirty="0"/>
              <a:t>is a unique name that identifies a specific </a:t>
            </a:r>
            <a:r>
              <a:rPr lang="en-US" b="1" dirty="0" smtClean="0"/>
              <a:t>____________ on the web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a.IP</a:t>
            </a:r>
            <a:r>
              <a:rPr lang="en-US" dirty="0" smtClean="0"/>
              <a:t> Address</a:t>
            </a:r>
            <a:br>
              <a:rPr lang="en-US" dirty="0" smtClean="0"/>
            </a:br>
            <a:r>
              <a:rPr lang="en-US" b="1" dirty="0" err="1" smtClean="0"/>
              <a:t>b.Link</a:t>
            </a:r>
            <a:r>
              <a:rPr lang="en-US" dirty="0" smtClean="0"/>
              <a:t>       </a:t>
            </a:r>
            <a:br>
              <a:rPr lang="en-US" dirty="0" smtClean="0"/>
            </a:br>
            <a:r>
              <a:rPr lang="en-US" dirty="0" smtClean="0"/>
              <a:t>c.TCP</a:t>
            </a:r>
            <a:br>
              <a:rPr lang="en-US" dirty="0" smtClean="0"/>
            </a:br>
            <a:r>
              <a:rPr lang="en-US" dirty="0" smtClean="0"/>
              <a:t>d. MAC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374</Words>
  <Application>Microsoft Office PowerPoint</Application>
  <PresentationFormat>On-screen Show (4:3)</PresentationFormat>
  <Paragraphs>50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 Who invented Compact Disc?  a. James T Russel b. James gosling c. Danies Ritche d. James Daniel  </vt:lpstr>
      <vt:lpstr> Which day is celebrated as world Computer Literacy Day? a. December 10 b. December 20 c. December 2 d. December 12</vt:lpstr>
      <vt:lpstr> Who is known as the Human Computer of India? a. Raja Rammohan b. Shakuntala Devi c. Sundar pichai d. Satya nadela</vt:lpstr>
      <vt:lpstr>The first web based e-mail service? a. Gmail b. Hotmail c. Reddiff Mail d. Yahoo Mail</vt:lpstr>
      <vt:lpstr>Which was the first ever web server software? a. Yahoo b. CERN httpd c. RAID d. Apache</vt:lpstr>
      <vt:lpstr> What is mean by Liveware? a. People who work with computer b. People who work with processor c. People who work with memory d. People who work with programming </vt:lpstr>
      <vt:lpstr>Which computer engineer got Nobel Prize for literature in 2003? a. R.K Martin b. K.M Luthor   c. J.M. Coetzee d. T.B Ken</vt:lpstr>
      <vt:lpstr> 'Weaving The Web' was written by..... a. R. Chung b. Stephen Halk c. Marry Joseph d. T. burners lee</vt:lpstr>
      <vt:lpstr>A website address is a unique name that identifies a specific ____________ on the web.          a.IP Address b.Link        c.TCP d. MAC </vt:lpstr>
      <vt:lpstr>Which of the following uses a handheld operating system? a. super computer b. personal computer c. Laptop d. PDA   </vt:lpstr>
      <vt:lpstr>             is the most important/powerful computer in a typical network a. Desktop b. Network client c. Network server d. Network station </vt:lpstr>
      <vt:lpstr> Rediff.com was founded by..... a. P. chidambaram b. Ajith balakrishnan and Manish Agarwal c. J.Krishna Murty d. R.K Agarwal and S.P Rathor  </vt:lpstr>
      <vt:lpstr> What is the fullform of PDF? a. Portable document format b. Portable data format c. Programmable data  format d. Programmable document form</vt:lpstr>
      <vt:lpstr> Mows is a type of mouse for ______ People a. Lame peope  b. Blind people c. Deaf people d. Dumb people</vt:lpstr>
      <vt:lpstr>Difference engine was developed by..... a. Markony b. John Beyord c. Charles Babbage d. John Steves</vt:lpstr>
      <vt:lpstr>Orkut.com is now owned by ...... a. Facebook b. Twitter c. google d. Wechat</vt:lpstr>
      <vt:lpstr>World's first microprocessor is ..... a. 8008 b. 4004 c. 4048 d. 8048</vt:lpstr>
      <vt:lpstr>What is the expansion of COBOL? a. Common Basic Oriented Language  b. Common Business Oriented Language c. Common Business Organisation Limited d. Complex Basic Oriented Language</vt:lpstr>
      <vt:lpstr>Who developed COBOL? a. G.M Hopper b. W.K Stalling c. P Waker d. S Polock</vt:lpstr>
      <vt:lpstr>Email was developed by...... a. R Plotter b. R Tomlinson c. A. Thomas d. T. Sa</vt:lpstr>
      <vt:lpstr>Who is Netizen ?  a. American citizen b. Net citizen c. common citizen d. Netherland citizen </vt:lpstr>
      <vt:lpstr>‘C' in CPU denotes … a. Central     b. Common   c. Convenient      d. Computer </vt:lpstr>
      <vt:lpstr>What is Scareware? a. Anti virus software b. Virus software c. Fake anti virus software d. fake virus software</vt:lpstr>
      <vt:lpstr>When was the first smart phone launched?  a. 1990 b.1991 c. 1992 d. 1993</vt:lpstr>
      <vt:lpstr>Which Penguin is the mascot of Linux Operating system?  a. Adelie b. Crested c. TUX d. Chinstrap</vt:lpstr>
      <vt:lpstr>Which IT company got name from Sanfrancisco? a. IBM b. CISCO c. Oracle d. Qualcomm</vt:lpstr>
      <vt:lpstr>What is e-zine? a. Electronic Magazines b. Electrical Magazines c. Ethernet Magazines d. Encrypted  Magazines</vt:lpstr>
      <vt:lpstr>Who developed first portable computer? a. Charles Babbage b. Adam Osborne c. Von Neumann d. Havard</vt:lpstr>
      <vt:lpstr>Whose motto is “wisdom of mass principle”? a. Google b .Wikipedia c. Encyclopedia d.Yahoo</vt:lpstr>
      <vt:lpstr>Who is the father of computer ethics? a. Norbetweiner b. John Mith c. Andrew James d. N. Alexandar</vt:lpstr>
      <vt:lpstr>Which Indian state implemented 'Cyber Grameen' ? a.Kerala b. TamilNadu c. Andhra Pradesh d. Telengana</vt:lpstr>
      <vt:lpstr>What is a blog? a. Technical Theorey b. Online journals and diaries c. Agenda of Research d. Bibilography</vt:lpstr>
      <vt:lpstr>Tic-Tac-Toe is .....  a. Graphical Game b. Computer Program c. Editor d. Media Player </vt:lpstr>
      <vt:lpstr>"Oruma" is Linux based software development by?  a.  Kerala State Electricity Board. b. Karnataka State Electricity Board. C. Maharastra State Electricity Board. d.West Bengal State Electricity Board   </vt:lpstr>
      <vt:lpstr>ABC (computer) was developed by ? a. Atanasoff Berry  b. Aastorn cussy c. Andrew Boston d. A.B. Cook</vt:lpstr>
      <vt:lpstr>GPS was developed by? a. ARPANET c.US Army c. Google d.Xerox</vt:lpstr>
      <vt:lpstr>'Being digital' is a famous book written by ? a. Nicholars Negroponte. b. Stephen Hawkins c. APJ. Abdul Kalam d. Stewart Russle</vt:lpstr>
      <vt:lpstr>What is Blue Brain project?  a. Injecting software in blood b. A bioinformatics software c. Designing Robot  d. Cloning of human brain</vt:lpstr>
      <vt:lpstr>Which famous web site was found by Jeffry Bezos? a.Flipkart.com b. Shopclues.com c. Amazon.com  d. Snapdeal.com </vt:lpstr>
      <vt:lpstr>What is Cyber bulling? a. Online Payment b. Online file Transfer c. Threatening through internet d. Performance Check through Internet</vt:lpstr>
      <vt:lpstr>Cyber-check is software developed by .... a.Google b. C-DAC c.IBM d. Intel</vt:lpstr>
      <vt:lpstr>What is pod slumping?  a. Hacking of Security System b. Replication of Virus c. Information passing through firewall d. Information theft by portable devices</vt:lpstr>
      <vt:lpstr>In which year the first legalized personal computer sold in Cuba?  a.2007 b.2008 c.2009 d.2010 </vt:lpstr>
      <vt:lpstr>In which year Microsoft Office was launched? a.1975 b. 1989 c.2000 d.2003</vt:lpstr>
      <vt:lpstr>Who wrote 'Just for fun' ? a. Dennis Ritchie b. Linus Torvalds c. Ken Thompson d. Bill Gates</vt:lpstr>
      <vt:lpstr>"The father of the Internet" is a.George Willey b. Vint Cerf c.Robert Metcalfe d.David Boggs</vt:lpstr>
      <vt:lpstr>Which is the news search engine introduced by Rediff.com in 2012? a.Reddiff News Search b.Online News Search c. Realtime News Search d. Software News Search</vt:lpstr>
      <vt:lpstr> The inventor of the World Wide Web? a. Marilyn Monroe b. Abelson Hal c. Babbitt Milton d. Tim Berners-Lee</vt:lpstr>
      <vt:lpstr>The founder of Netscape Communications?  a. Marc Andreessen  b. Maathai Wangri c. Robert George d. Landor Nathon</vt:lpstr>
      <vt:lpstr>Where was the first computer installed in India? a.Kolkata  b. Karnataka c. Andhra Pradesh d. Maharastra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Who invented Compact Disc?</dc:title>
  <dc:creator>Windows User</dc:creator>
  <cp:lastModifiedBy>Windows User</cp:lastModifiedBy>
  <cp:revision>91</cp:revision>
  <dcterms:created xsi:type="dcterms:W3CDTF">2018-03-15T18:59:27Z</dcterms:created>
  <dcterms:modified xsi:type="dcterms:W3CDTF">2018-03-16T12:09:03Z</dcterms:modified>
</cp:coreProperties>
</file>