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69" r:id="rId2"/>
    <p:sldId id="320" r:id="rId3"/>
    <p:sldId id="319" r:id="rId4"/>
    <p:sldId id="321" r:id="rId5"/>
    <p:sldId id="322" r:id="rId6"/>
    <p:sldId id="333" r:id="rId7"/>
    <p:sldId id="323" r:id="rId8"/>
    <p:sldId id="324" r:id="rId9"/>
    <p:sldId id="325" r:id="rId10"/>
    <p:sldId id="326" r:id="rId11"/>
    <p:sldId id="328" r:id="rId12"/>
    <p:sldId id="327" r:id="rId13"/>
    <p:sldId id="329" r:id="rId14"/>
    <p:sldId id="330" r:id="rId15"/>
    <p:sldId id="331" r:id="rId16"/>
    <p:sldId id="332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60170-95BE-43D9-B231-372BDE7D6702}" type="datetimeFigureOut">
              <a:rPr lang="en-IN" smtClean="0"/>
              <a:pPr/>
              <a:t>17-03-2018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D23FE-D205-4418-9648-58AB2E0FAD8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6BFC-FD6F-4AE4-8870-805C1ACFA07D}" type="datetime1">
              <a:rPr lang="en-US" smtClean="0"/>
              <a:t>3/17/2018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B4CD-3B75-4895-A099-73E9B1EEEED7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DC03-39DD-44E2-B5FA-D43D085E6609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F7F3-CFEE-484A-8926-537DF5639BAB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9BD-2FDA-4FCF-AAC7-D3BD2977F885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482B-8170-4B83-A25F-BCBFAD43B812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8E45-F1F0-4D59-AF49-85E0FBC15693}" type="datetime1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2D28-AE47-46FB-B6F8-57208ECC7F57}" type="datetime1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CB07-AB2E-440F-95A8-3DB431FE2592}" type="datetime1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0208-1FA0-4F61-BD37-F1B7B76EDA1B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9BB5-E50C-4499-9549-E44240F11532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92E1DB-1ED0-45F8-B8C2-5B69A96F1873}" type="datetime1">
              <a:rPr lang="en-US" smtClean="0"/>
              <a:t>3/17/2018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8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full form of 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VIRTUAL INTEGRATION RESOURCES UPGRADING SYSTEM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VITAL INFORMATION RESOURCES UNDER SIEGE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VIRAL INFORMATION RESPONCE UPLINK SOURCE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VITAL INTEGRATION RESOURCES UNINTERRUPTIBLE SIEGE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4" y="773361"/>
            <a:ext cx="10972800" cy="11430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8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full form of IMEI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INTERNATIONAL  MACHINE EQUIPMENT  IDENTIFICATION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INTEGRATED  MODULE EQUIPMENT  IDENTITY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INTERNATIONAL  MOBILE EQUIPMENT  IDENTITY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INTERMEDIATE  MEMORY EQUIPMENT  IDENTIFICATION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6" y="1479943"/>
            <a:ext cx="10972800" cy="1143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Programs designed to perform specific tasks is known as______?</a:t>
            </a:r>
            <a:endParaRPr lang="en-IN" sz="48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40182"/>
            <a:ext cx="10972800" cy="3484417"/>
          </a:xfrm>
        </p:spPr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system software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application software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utility programs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operating system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Computer operators</a:t>
            </a:r>
            <a:endParaRPr lang="en-IN" sz="48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writes computer programs for specific problems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operate the device which input and output data from the computer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normally require a college degree in computer science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all of the above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1258270"/>
            <a:ext cx="10972800" cy="11430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was the expected feature of fifth generation computers when Japan started FGCS?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76944"/>
            <a:ext cx="10972800" cy="3747655"/>
          </a:xfrm>
        </p:spPr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Operating Systems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Parallel Processing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ULSI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None of above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4" y="1272125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The storage subsystem in a microcomputer consists mainly of</a:t>
            </a:r>
            <a:r>
              <a:rPr lang="en-IN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 </a:t>
            </a:r>
            <a:r>
              <a:rPr lang="en-US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or  media with varying capacities</a:t>
            </a:r>
            <a:endParaRPr lang="en-IN" sz="40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81744"/>
            <a:ext cx="10972800" cy="3442855"/>
          </a:xfrm>
        </p:spPr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Memory or video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Magnetic or optical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Optical or memory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Video or magnetic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8270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of the following is not anti-viruses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0" y="2833255"/>
            <a:ext cx="10972800" cy="3719945"/>
          </a:xfrm>
        </p:spPr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NAV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F-Prot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Oracle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McAfee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39091"/>
            <a:ext cx="10972800" cy="134832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of the following is not input unit device?</a:t>
            </a:r>
            <a:endParaRPr lang="en-IN" sz="40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2479964"/>
            <a:ext cx="10972800" cy="3844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scanner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camera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plotter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digitizer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5143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of the following require large computers memory?</a:t>
            </a:r>
            <a:endParaRPr lang="en-IN" sz="40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2565862"/>
            <a:ext cx="10972800" cy="3918065"/>
          </a:xfrm>
        </p:spPr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Imaging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Graphics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Voice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All of Above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1244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The first machine to successfully perform a long series of arithmetic and logical operations was: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2757055"/>
            <a:ext cx="10972800" cy="3830782"/>
          </a:xfrm>
        </p:spPr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ENIAC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Mark-I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Analytic Engine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UNIVAC-1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5033"/>
            <a:ext cx="109728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invented the quiz?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3708"/>
            <a:ext cx="10972800" cy="401089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Oprah Winfrey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Steven Spielberg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George </a:t>
            </a: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clooney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Richard Daly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one is the largest space?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kilobyte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petabyte</a:t>
            </a: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terabyte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gigabyte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FORTRAN programming language is more suitable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Business Applications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Marketing Applications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Scientific Applications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None of the above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Analog computer works on the supply of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Continuous electrical pulses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Electrical pulses but not continuous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Magnetic strength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None of the above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6" y="1272124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An error in software or hardware is called a bug. What is the alternative computer jargon for it?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8618"/>
            <a:ext cx="10972800" cy="3525982"/>
          </a:xfrm>
        </p:spPr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Leech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Squid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Slug 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Glitch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5033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1st internet provider country in the world?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57054"/>
            <a:ext cx="10972800" cy="3567545"/>
          </a:xfrm>
        </p:spPr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USA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UK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UAE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India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25761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</a:t>
            </a:r>
            <a:r>
              <a:rPr lang="en-US" sz="5400" b="1" i="1" dirty="0" smtClean="0"/>
              <a:t> </a:t>
            </a: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is the 1st 32bit microprocessor?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96836"/>
            <a:ext cx="10972800" cy="3927764"/>
          </a:xfrm>
        </p:spPr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8085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8086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80386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80586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842633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In which year C language was developed?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1970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1971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1972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1973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6" y="1008888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In the full form of BCCI what is the 2nd C stands for?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79964"/>
            <a:ext cx="10972800" cy="3844636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Cricket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Control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Council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Country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2" y="1092015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How many number of keys are available in a general numeric keyboard?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55272"/>
            <a:ext cx="10972800" cy="39693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100-103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101-104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102-105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103-106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5034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How many process can execute at a time in LINUX operating system?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4436"/>
            <a:ext cx="10972800" cy="40801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15213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65535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16834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17431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6" y="1285978"/>
            <a:ext cx="10972800" cy="1143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48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among the following are the Founders of Social Networking Site: “twitter” ? </a:t>
            </a:r>
            <a:endParaRPr lang="en-US" sz="48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15491"/>
            <a:ext cx="10972800" cy="3609108"/>
          </a:xfrm>
        </p:spPr>
        <p:txBody>
          <a:bodyPr/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Chris Hughes, Dustin </a:t>
            </a: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Moskovitz</a:t>
            </a: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, Eduardo </a:t>
            </a: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Saverin</a:t>
            </a: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, Mark </a:t>
            </a: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Zuckerberg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Larry Page, Sergey </a:t>
            </a: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Brin</a:t>
            </a: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Biz Stone, Evan Williams, Noah Glass, Jack Dorsey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Jawed </a:t>
            </a: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Karim</a:t>
            </a: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, Chad Hurley, Steve Chen 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7" y="1078161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In a 64bit processor how many number of address bus are present?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10690"/>
            <a:ext cx="10972800" cy="39139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32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64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16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128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In </a:t>
            </a:r>
            <a:r>
              <a:rPr lang="en-US" sz="3600" b="1" dirty="0" err="1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adhar</a:t>
            </a: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 card how many digits is the </a:t>
            </a:r>
            <a:r>
              <a:rPr lang="en-US" sz="3600" b="1" dirty="0" err="1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adhar</a:t>
            </a: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 number?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15490"/>
            <a:ext cx="10972800" cy="36091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both input &amp; output device?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Xerox machine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Printer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Scanner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None of the above</a:t>
            </a:r>
          </a:p>
          <a:p>
            <a:pPr marL="514350" indent="-514350">
              <a:buFont typeface="+mj-lt"/>
              <a:buAutoNum type="alphaUcPeriod"/>
            </a:pP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default file system of the computer hard disk?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FAT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FAT 32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NTFS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All of the above</a:t>
            </a:r>
          </a:p>
          <a:p>
            <a:pPr marL="514350" indent="-514350">
              <a:buFont typeface="+mj-lt"/>
              <a:buAutoNum type="alphaU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1st microprocessor?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4040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4004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8085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8086</a:t>
            </a: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5142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In the ipv4 addressing format the number of networks allowed under Class C address is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04654"/>
            <a:ext cx="10972800" cy="3719945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1024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128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2097152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16777216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1244415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The amount of ROM needed to implement a 4bit multiplayer is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2660072"/>
            <a:ext cx="10972800" cy="3927764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64 bits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128 bits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1 Kbits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2 Kbits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5142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The protocol data unit(PDU) for the application layer in the internet stack is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76944"/>
            <a:ext cx="10972800" cy="3747655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Segment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Datagram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Message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frame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5636"/>
            <a:ext cx="10972800" cy="33528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A process execute the code </a:t>
            </a:r>
            <a:b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Fork ();</a:t>
            </a:r>
            <a:b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Fork();</a:t>
            </a:r>
            <a:b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Fork();</a:t>
            </a:r>
            <a:b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The total number of child process created is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48544"/>
            <a:ext cx="10972800" cy="2376055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7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8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78161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among the following option is meaning of the word MITIGATE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79964"/>
            <a:ext cx="10972800" cy="3844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Diminish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Divulge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Dedicate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Denote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In which year Microsoft was founded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1970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1974 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1975 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1976 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company produces HTC mobiles?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American company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Chinese company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Taiwanese company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Canadian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Hp laptop produces in which country?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Japan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China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America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Korea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7" y="1175142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Google Company is located in which city of India?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93818"/>
            <a:ext cx="10972800" cy="3830782"/>
          </a:xfrm>
        </p:spPr>
        <p:txBody>
          <a:bodyPr/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err="1" smtClean="0"/>
              <a:t>Bengaluru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Chennai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Hyderabad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Delhi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of the following sentence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Program and process both are static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 Program and process both are dynamic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Program is static and process is dynamic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Program is dynamic and process is static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1161288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is the minister of communication and information technology in </a:t>
            </a:r>
            <a:r>
              <a:rPr lang="en-IN" sz="3600" b="1" dirty="0" err="1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india</a:t>
            </a:r>
            <a:r>
              <a:rPr lang="en-IN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04654"/>
            <a:ext cx="10972800" cy="3719945"/>
          </a:xfrm>
        </p:spPr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err="1" smtClean="0"/>
              <a:t>Piyush</a:t>
            </a:r>
            <a:r>
              <a:rPr lang="en-IN" sz="2800" dirty="0" smtClean="0"/>
              <a:t>  </a:t>
            </a:r>
            <a:r>
              <a:rPr lang="en-IN" sz="2800" dirty="0" err="1" smtClean="0"/>
              <a:t>Goyel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err="1" smtClean="0"/>
              <a:t>Dharmendra</a:t>
            </a:r>
            <a:r>
              <a:rPr lang="en-IN" sz="2800" dirty="0" smtClean="0"/>
              <a:t> </a:t>
            </a:r>
            <a:r>
              <a:rPr lang="en-IN" sz="2800" dirty="0" err="1" smtClean="0"/>
              <a:t>Pradhan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Ravi </a:t>
            </a:r>
            <a:r>
              <a:rPr lang="en-IN" sz="2800" dirty="0" err="1" smtClean="0"/>
              <a:t>shankar</a:t>
            </a:r>
            <a:r>
              <a:rPr lang="en-IN" sz="2800" dirty="0" smtClean="0"/>
              <a:t> Prasad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A. Raja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2" y="1244415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number system is usually followed in a typical 32-bit computer?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35382"/>
            <a:ext cx="10972800" cy="3789218"/>
          </a:xfrm>
        </p:spPr>
        <p:txBody>
          <a:bodyPr/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Binary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Decimal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Hexadecimal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Octal</a:t>
            </a:r>
            <a:endParaRPr lang="en-IN" sz="2800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A 32 bit microprocessor has the word length equal to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49236"/>
            <a:ext cx="10972800" cy="3775364"/>
          </a:xfrm>
        </p:spPr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2 byte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 32 byte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 4 byte 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8 byte</a:t>
            </a: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6" y="1008888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Bit stands for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18508"/>
            <a:ext cx="10972800" cy="3706091"/>
          </a:xfrm>
        </p:spPr>
        <p:txBody>
          <a:bodyPr/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Binary digits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 bit of system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 a part of byte 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All of above</a:t>
            </a:r>
            <a:endParaRPr lang="en-IN" sz="28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036597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is the president and CEO of e-bay?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9126"/>
            <a:ext cx="10972800" cy="3955473"/>
          </a:xfrm>
        </p:spPr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Andrew </a:t>
            </a:r>
            <a:r>
              <a:rPr lang="en-IN" sz="2800" dirty="0" err="1" smtClean="0"/>
              <a:t>wilson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Tom Enders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Devin </a:t>
            </a:r>
            <a:r>
              <a:rPr lang="en-IN" sz="2800" dirty="0" err="1" smtClean="0"/>
              <a:t>wenig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Jeff </a:t>
            </a:r>
            <a:r>
              <a:rPr lang="en-IN" sz="2800" dirty="0" err="1" smtClean="0"/>
              <a:t>clarke</a:t>
            </a: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of the following is the largest unit?</a:t>
            </a:r>
            <a:endParaRPr lang="en-IN" sz="36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data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file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record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US" sz="2800" dirty="0" smtClean="0"/>
              <a:t>database file </a:t>
            </a: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5746" y="1133579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In computers, what is the function of Kernel?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2493818"/>
            <a:ext cx="10972800" cy="383078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Holding the chip in place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Communication between hardware and software components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Maintaining Computer File System 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Maintaining Software configuration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is the CEO of Microsoft?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93818"/>
            <a:ext cx="10972800" cy="3830782"/>
          </a:xfrm>
        </p:spPr>
        <p:txBody>
          <a:bodyPr>
            <a:normAutofit/>
          </a:bodyPr>
          <a:lstStyle/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Sunder </a:t>
            </a:r>
            <a:r>
              <a:rPr lang="en-IN" sz="2800" dirty="0" err="1" smtClean="0"/>
              <a:t>Pichai</a:t>
            </a:r>
            <a:endParaRPr lang="en-IN" sz="2800" dirty="0" smtClean="0"/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Doug Parker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Tim cook</a:t>
            </a:r>
          </a:p>
          <a:p>
            <a:pPr marL="514350" lvl="1" indent="-514350"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err="1" smtClean="0"/>
              <a:t>Satya</a:t>
            </a:r>
            <a:r>
              <a:rPr lang="en-IN" sz="2800" dirty="0" smtClean="0"/>
              <a:t> </a:t>
            </a:r>
            <a:r>
              <a:rPr lang="en-IN" sz="2800" dirty="0" err="1" smtClean="0"/>
              <a:t>Nadella</a:t>
            </a: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743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first developed QWERTY keyboard used in computers and phones: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21524"/>
            <a:ext cx="10972800" cy="3747655"/>
          </a:xfrm>
        </p:spPr>
        <p:txBody>
          <a:bodyPr>
            <a:normAutofit/>
          </a:bodyPr>
          <a:lstStyle/>
          <a:p>
            <a:pPr marL="514350" lvl="1" indent="-514350">
              <a:lnSpc>
                <a:spcPct val="115000"/>
              </a:lnSpc>
              <a:spcAft>
                <a:spcPts val="1000"/>
              </a:spcAft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smtClean="0"/>
              <a:t>Raphael </a:t>
            </a:r>
            <a:r>
              <a:rPr lang="en-IN" sz="2800" dirty="0" err="1" smtClean="0"/>
              <a:t>Finkel</a:t>
            </a:r>
            <a:r>
              <a:rPr lang="en-IN" sz="2800" dirty="0" smtClean="0"/>
              <a:t>	</a:t>
            </a:r>
          </a:p>
          <a:p>
            <a:pPr marL="514350" lvl="1" indent="-514350">
              <a:lnSpc>
                <a:spcPct val="115000"/>
              </a:lnSpc>
              <a:spcAft>
                <a:spcPts val="1000"/>
              </a:spcAft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err="1" smtClean="0"/>
              <a:t>Wim</a:t>
            </a:r>
            <a:r>
              <a:rPr lang="en-IN" sz="2800" dirty="0" smtClean="0"/>
              <a:t> </a:t>
            </a:r>
            <a:r>
              <a:rPr lang="en-IN" sz="2800" dirty="0" err="1" smtClean="0"/>
              <a:t>Ebbinkhuijsen</a:t>
            </a:r>
            <a:endParaRPr lang="en-US" sz="2800" dirty="0" smtClean="0"/>
          </a:p>
          <a:p>
            <a:pPr marL="514350" lvl="1" indent="-514350">
              <a:lnSpc>
                <a:spcPct val="115000"/>
              </a:lnSpc>
              <a:spcAft>
                <a:spcPts val="1000"/>
              </a:spcAft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err="1" smtClean="0"/>
              <a:t>Shafi</a:t>
            </a:r>
            <a:r>
              <a:rPr lang="en-IN" sz="2800" dirty="0" smtClean="0"/>
              <a:t> </a:t>
            </a:r>
            <a:r>
              <a:rPr lang="en-IN" sz="2800" dirty="0" err="1" smtClean="0"/>
              <a:t>Goldwasser</a:t>
            </a:r>
            <a:r>
              <a:rPr lang="en-IN" sz="2800" dirty="0" smtClean="0"/>
              <a:t>	</a:t>
            </a:r>
          </a:p>
          <a:p>
            <a:pPr marL="514350" lvl="1" indent="-514350">
              <a:lnSpc>
                <a:spcPct val="115000"/>
              </a:lnSpc>
              <a:spcAft>
                <a:spcPts val="1000"/>
              </a:spcAft>
              <a:buClr>
                <a:schemeClr val="accent3"/>
              </a:buClr>
              <a:buSzPct val="95000"/>
              <a:buFont typeface="+mj-lt"/>
              <a:buAutoNum type="alphaUcPeriod"/>
            </a:pPr>
            <a:r>
              <a:rPr lang="en-IN" sz="2800" dirty="0" err="1" smtClean="0"/>
              <a:t>Chirstopher</a:t>
            </a:r>
            <a:r>
              <a:rPr lang="en-IN" sz="2800" dirty="0" smtClean="0"/>
              <a:t> Latham Sholes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6" y="1175143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of the following memory medium is not used as main memory system?</a:t>
            </a:r>
            <a:endParaRPr lang="en-IN" sz="4800" b="1" dirty="0" smtClean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10972800" cy="3886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Magnetic core</a:t>
            </a: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Semiconductor </a:t>
            </a: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Magnetic tape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Both semiconductor and magnetic tape</a:t>
            </a:r>
            <a:endParaRPr lang="en-IN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8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full form of DELL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DIGITAL ELECTRONICS LINK LIBRARY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DISK  ELECTRONICS LIBRARY LINK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DIGITAL ELECTRIC LINK LIBRARY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DATA   ELECTRONICS LIST LIBRARY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8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full form of ULSI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ULTRA LARGE SCALE INTEGRATION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UPLINK LEVEL SYSTEM IDENTIFICATION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ULTRA LARGE SCALAR INTERFACE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UNIVERSAL LOCAL SCALE INTEGRATION</a:t>
            </a:r>
            <a:endParaRPr lang="en-US" sz="28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0" y="1008888"/>
            <a:ext cx="10972800" cy="11430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8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full form of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41418"/>
            <a:ext cx="10972800" cy="3983182"/>
          </a:xfrm>
        </p:spPr>
        <p:txBody>
          <a:bodyPr>
            <a:noAutofit/>
          </a:bodyPr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WIDE INTERACTIVE NETWORKING DEVELOPED FOR ORIENTED WORK SOLUTION</a:t>
            </a:r>
            <a:endParaRPr lang="en-US" sz="24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WIDESCREEN INTRA NETWORK DEVELOPMENT FOR OFFICIAL WORKING SOLUTION</a:t>
            </a:r>
            <a:endParaRPr lang="en-US" sz="24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WIDE-BAND INTERNATIONAL NETWORK DEVELOPING FOR OPERATING WORKING 	SYSTEM</a:t>
            </a:r>
            <a:endParaRPr lang="en-US" sz="24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WIDE INTERACTIVE NETWORK DEVELOPMENT FOR OFFICE WORK SOLUTION</a:t>
            </a:r>
            <a:endParaRPr lang="en-US" sz="24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287</TotalTime>
  <Words>998</Words>
  <Application>Microsoft Office PowerPoint</Application>
  <PresentationFormat>Custom</PresentationFormat>
  <Paragraphs>301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Slide 1</vt:lpstr>
      <vt:lpstr>Who invented the quiz?</vt:lpstr>
      <vt:lpstr>Who among the following are the Founders of Social Networking Site: “twitter” ? </vt:lpstr>
      <vt:lpstr>In which year Microsoft was founded ?</vt:lpstr>
      <vt:lpstr>In computers, what is the function of Kernel? </vt:lpstr>
      <vt:lpstr>Which of the following memory medium is not used as main memory system?</vt:lpstr>
      <vt:lpstr>What is the full form of DELL ?</vt:lpstr>
      <vt:lpstr>What is the full form of ULSI</vt:lpstr>
      <vt:lpstr>What is the full form of WINDOWS</vt:lpstr>
      <vt:lpstr>What is the full form of VIRUS</vt:lpstr>
      <vt:lpstr>What is the full form of IMEI</vt:lpstr>
      <vt:lpstr>Programs designed to perform specific tasks is known as______?</vt:lpstr>
      <vt:lpstr>Computer operators</vt:lpstr>
      <vt:lpstr>What was the expected feature of fifth generation computers when Japan started FGCS?</vt:lpstr>
      <vt:lpstr>The storage subsystem in a microcomputer consists mainly of or  media with varying capacities</vt:lpstr>
      <vt:lpstr>Which of the following is not anti-viruses software?</vt:lpstr>
      <vt:lpstr>Which of the following is not input unit device?</vt:lpstr>
      <vt:lpstr>Which of the following require large computers memory?</vt:lpstr>
      <vt:lpstr>The first machine to successfully perform a long series of arithmetic and logical operations was:</vt:lpstr>
      <vt:lpstr>Which one is the largest space?</vt:lpstr>
      <vt:lpstr>FORTRAN programming language is more suitable for </vt:lpstr>
      <vt:lpstr>Analog computer works on the supply of</vt:lpstr>
      <vt:lpstr>An error in software or hardware is called a bug. What is the alternative computer jargon for it?</vt:lpstr>
      <vt:lpstr>What is the 1st internet provider country in the world?</vt:lpstr>
      <vt:lpstr>What is the 1st 32bit microprocessor?</vt:lpstr>
      <vt:lpstr>In which year C language was developed?</vt:lpstr>
      <vt:lpstr>In the full form of BCCI what is the 2nd C stands for?</vt:lpstr>
      <vt:lpstr>How many number of keys are available in a general numeric keyboard?</vt:lpstr>
      <vt:lpstr>How many process can execute at a time in LINUX operating system?</vt:lpstr>
      <vt:lpstr>In a 64bit processor how many number of address bus are present?</vt:lpstr>
      <vt:lpstr>In adhar card how many digits is the adhar number?</vt:lpstr>
      <vt:lpstr>What is the both input &amp; output device?</vt:lpstr>
      <vt:lpstr>What is the default file system of the computer hard disk?</vt:lpstr>
      <vt:lpstr>What is the 1st microprocessor?</vt:lpstr>
      <vt:lpstr>In the ipv4 addressing format the number of networks allowed under Class C address is</vt:lpstr>
      <vt:lpstr>The amount of ROM needed to implement a 4bit multiplayer is</vt:lpstr>
      <vt:lpstr>The protocol data unit(PDU) for the application layer in the internet stack is</vt:lpstr>
      <vt:lpstr>A process execute the code  Fork (); Fork(); Fork(); The total number of child process created is</vt:lpstr>
      <vt:lpstr>Which among the following option is meaning of the word MITIGATE</vt:lpstr>
      <vt:lpstr>Which company produces HTC mobiles?</vt:lpstr>
      <vt:lpstr>Hp laptop produces in which country?</vt:lpstr>
      <vt:lpstr>Google Company is located in which city of India?</vt:lpstr>
      <vt:lpstr>Which of the following sentence is true?</vt:lpstr>
      <vt:lpstr>Who is the minister of communication and information technology in india?</vt:lpstr>
      <vt:lpstr>Which number system is usually followed in a typical 32-bit computer?</vt:lpstr>
      <vt:lpstr>A 32 bit microprocessor has the word length equal to</vt:lpstr>
      <vt:lpstr>Bit stands for</vt:lpstr>
      <vt:lpstr>Who is the president and CEO of e-bay?</vt:lpstr>
      <vt:lpstr>Which of the following is the largest unit?</vt:lpstr>
      <vt:lpstr>Who is the CEO of Microsoft?</vt:lpstr>
      <vt:lpstr>who first developed QWERTY keyboard used in computers and phones: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Biswajit Behera</dc:creator>
  <cp:lastModifiedBy>sujit(babu)</cp:lastModifiedBy>
  <cp:revision>38</cp:revision>
  <dcterms:created xsi:type="dcterms:W3CDTF">2018-03-16T09:32:06Z</dcterms:created>
  <dcterms:modified xsi:type="dcterms:W3CDTF">2018-03-17T04:13:18Z</dcterms:modified>
</cp:coreProperties>
</file>