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2" r:id="rId15"/>
    <p:sldId id="306" r:id="rId16"/>
    <p:sldId id="307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50CBF-FFCF-4DDC-8709-AB415BF88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31F3495-4B79-4E60-9619-D9411C18B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AB59E1-0BA9-4148-9AA4-D557E784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B144-AECB-495C-96DA-F032826ADF2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66DE43-E8BA-48C0-BB5E-F6DDECA2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204671-CEFB-4617-8B56-0FC0C2F3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120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1FDC2D-2E41-4D12-8C14-D6539D4A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D90BD2-1855-4DEF-B282-2F8956737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9CCF46-1584-441B-B23B-864F4165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B144-AECB-495C-96DA-F032826ADF2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1EC828-FA64-4BD9-ACB9-0DCA987E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4BC618-6896-4636-904C-45EEDC58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010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674CC98-FCAA-42CB-898B-53C00033A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835E01E-E66F-4E1C-9D62-8F22835A2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5DC519-F00E-40AA-89DE-5DACBD2C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B144-AECB-495C-96DA-F032826ADF2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F53C3B-5E40-438D-B83F-E1AB180B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D81806-D66E-4ED1-9BC8-FD77F1A9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167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6D5437-A001-4985-912B-57B0B32B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F51C0B-4120-4959-B2DA-D19AD702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313FD3-42A5-4591-9DF9-9F9AF605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B144-AECB-495C-96DA-F032826ADF2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8FCE9C-EECD-4F10-A755-16C4FDBA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43541B-FFD8-4FB9-9ECE-9E2E933A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58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8C0E72-3CF8-4C9E-AE28-32777D49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9DA812-0565-4270-B2A3-7E21D4D65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01D9F8-4AA7-4C67-A570-EC23761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B144-AECB-495C-96DA-F032826ADF2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FE3895-2866-4C78-90CE-F96668AF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30DC40-E8C2-4C29-9FA9-19175131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079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A7DDB1-CE2D-4F06-ADB5-609CF11F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D57F9E-A16F-4205-88C3-BBDCCF042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427C62-2E5D-46D3-B6C0-2CC5D31F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D90BDA2-4603-4B77-A41E-91A2F5DE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B144-AECB-495C-96DA-F032826ADF2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373DFD-B283-4E50-A436-800207D1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E2E5C7-FE0B-492D-9F2E-759E113F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49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D52548-9081-4C49-84BA-0DD77CFD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1ED18-9A2B-457A-8D30-6AEDD888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48D961-989C-449B-8C9B-7BFD0162E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0185BDA-72F5-4E97-9D24-31F1DC457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6DB6316-4EE5-4D74-BFB4-C4E405026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40880B-0059-4533-A647-72B2150A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B144-AECB-495C-96DA-F032826ADF2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B56F895-3554-4633-A9B9-076F0951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021B951-A8C3-4FA3-B52C-21ABB85C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400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93FF9B-0C0B-4BA9-92C4-6D9DC145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63AFD67-3C9F-45B9-BFED-6B8FEC1D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B144-AECB-495C-96DA-F032826ADF2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4F71872-56CE-4B8E-B172-17EE8170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B6A711B-D11D-4522-A26B-78F083A9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86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A221313-461F-431B-899F-F2EBE242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B144-AECB-495C-96DA-F032826ADF2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2E2F5CB-FA34-4CE2-AC54-0F0001EA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067C1B3-EE3F-4013-80E2-F5D71C2B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774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20D68F-FD4B-4AD5-9A0A-A02F1EB7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0ED172-E48C-48F5-B83D-F59A2DC4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EECB13-119F-4C0A-AC08-2BDA4B4E6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977CED-2CE5-4558-807B-39F99A3E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B144-AECB-495C-96DA-F032826ADF2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D25A32D-8D36-472A-87C8-8C839470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BAD6A85-9B4A-4DDE-9466-18B0C8B3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143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E0FFB5-775C-4A6F-BB84-99BD3CB9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DA87677-9DDC-498D-8593-B492507F0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5F1125-978F-41D0-91DD-ACA1DE61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32A840-30F6-4CAC-80BD-19DFFDFD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B144-AECB-495C-96DA-F032826ADF2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6B657D9-8365-4FBE-A3C2-30CBBE1F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4A48B0-CB25-4E9E-8E63-723F8520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33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EA37D84-F763-46EA-B2B0-35E42DBD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59E5E4-582A-4283-97C0-DC133537F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39B213-3C89-4289-A9BB-625A19C57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B144-AECB-495C-96DA-F032826ADF2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7A2EA6-420A-44DF-9F2F-5839DB819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D75243-73BC-40A5-B446-DFD8301BE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EC100-4487-46AB-BD24-2180C6223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56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33DEF87-278C-4B9D-A91A-D17D4C90E2B3}"/>
              </a:ext>
            </a:extLst>
          </p:cNvPr>
          <p:cNvSpPr/>
          <p:nvPr/>
        </p:nvSpPr>
        <p:spPr>
          <a:xfrm>
            <a:off x="1169773" y="956512"/>
            <a:ext cx="6096000" cy="38933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36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Who invented the quiz?</a:t>
            </a:r>
            <a:endParaRPr lang="en-US" sz="3600" b="1" i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a)Oprah Winfrey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b)Steven Spielberg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c)</a:t>
            </a:r>
            <a:r>
              <a:rPr lang="en-IN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Gerorge</a:t>
            </a: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 </a:t>
            </a:r>
            <a:r>
              <a:rPr lang="en-IN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clooney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</a:t>
            </a:r>
            <a:r>
              <a:rPr lang="en-IN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d)Richard Daly</a:t>
            </a:r>
            <a:endParaRPr lang="en-US" sz="3600" b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801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56DBEF6-09F0-450D-98D3-DBDC92AE598B}"/>
              </a:ext>
            </a:extLst>
          </p:cNvPr>
          <p:cNvSpPr/>
          <p:nvPr/>
        </p:nvSpPr>
        <p:spPr>
          <a:xfrm>
            <a:off x="1139686" y="870102"/>
            <a:ext cx="10747513" cy="294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full form of IMEI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a)INTERNATIONAL  MACHINE EQUIPMENT  IDENTIFICATION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b)INTEGRATED  MODULE EQUIPMENT  IDENTITY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c)INTERNATIONAL  MOBILE EQUIPMENT  IDENTITY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d)INTERMEDIATE  MEMORY EQUIPMENT  IDENTIFICATION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137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EBE11BB-21D0-4395-9E30-CD65E9172E4A}"/>
              </a:ext>
            </a:extLst>
          </p:cNvPr>
          <p:cNvSpPr/>
          <p:nvPr/>
        </p:nvSpPr>
        <p:spPr>
          <a:xfrm>
            <a:off x="1099930" y="1086823"/>
            <a:ext cx="971384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/>
              <a:t> </a:t>
            </a:r>
            <a:r>
              <a:rPr lang="en-US" sz="3600" b="1" i="1" dirty="0"/>
              <a:t>Programs designed to perform specific tasks is known as_________?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/>
              <a:t>A) system software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	B) </a:t>
            </a:r>
            <a:r>
              <a:rPr lang="en-US" sz="2800" b="1" dirty="0"/>
              <a:t>application software</a:t>
            </a:r>
            <a:endParaRPr lang="en-IN" sz="2800" b="1" dirty="0"/>
          </a:p>
          <a:p>
            <a:pPr>
              <a:buNone/>
            </a:pPr>
            <a:r>
              <a:rPr lang="en-US" sz="2800" dirty="0"/>
              <a:t>	C) utility programs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	D) operating system</a:t>
            </a:r>
          </a:p>
        </p:txBody>
      </p:sp>
    </p:spTree>
    <p:extLst>
      <p:ext uri="{BB962C8B-B14F-4D97-AF65-F5344CB8AC3E}">
        <p14:creationId xmlns="" xmlns:p14="http://schemas.microsoft.com/office/powerpoint/2010/main" val="166148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00B6E70-CB3B-4526-A809-87D4D89B3FC6}"/>
              </a:ext>
            </a:extLst>
          </p:cNvPr>
          <p:cNvSpPr/>
          <p:nvPr/>
        </p:nvSpPr>
        <p:spPr>
          <a:xfrm>
            <a:off x="1404730" y="982103"/>
            <a:ext cx="10416209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/>
              <a:t> </a:t>
            </a:r>
            <a:r>
              <a:rPr lang="en-US" sz="3600" b="1" i="1" dirty="0"/>
              <a:t>Computer operators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/>
              <a:t>A) writes computer programs for specific problems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	B</a:t>
            </a:r>
            <a:r>
              <a:rPr lang="en-US" sz="2800" b="1" dirty="0"/>
              <a:t>) operate the device which input and output data from the 		     c</a:t>
            </a:r>
            <a:r>
              <a:rPr lang="en-US" sz="2800" dirty="0"/>
              <a:t>omputer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	C) normally require a college degree in computer science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	D) all of the above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02199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8ABEA3A-8BAD-47C1-A4B9-75080C81C0E9}"/>
              </a:ext>
            </a:extLst>
          </p:cNvPr>
          <p:cNvSpPr/>
          <p:nvPr/>
        </p:nvSpPr>
        <p:spPr>
          <a:xfrm>
            <a:off x="1033670" y="914978"/>
            <a:ext cx="1037645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i="1" dirty="0"/>
              <a:t>What was the expected feature of fifth generation computers when Japan started FGCS?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/>
              <a:t>A) Operating Systems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b="1" dirty="0"/>
              <a:t>B) Parallel Processing</a:t>
            </a:r>
            <a:r>
              <a:rPr lang="en-US" sz="2800" dirty="0"/>
              <a:t> 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	C) ULSI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	D) None of above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90065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50562D6-9A89-4E92-B3AD-32B273FEE251}"/>
              </a:ext>
            </a:extLst>
          </p:cNvPr>
          <p:cNvSpPr/>
          <p:nvPr/>
        </p:nvSpPr>
        <p:spPr>
          <a:xfrm>
            <a:off x="1179443" y="789298"/>
            <a:ext cx="10787269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i="1" dirty="0"/>
              <a:t>The storage subsystem in a microcomputer consists mainly of</a:t>
            </a:r>
            <a:r>
              <a:rPr lang="en-IN" sz="3600" b="1" i="1" dirty="0"/>
              <a:t> </a:t>
            </a:r>
            <a:r>
              <a:rPr lang="en-US" sz="3600" b="1" i="1" dirty="0"/>
              <a:t>or  media with varying capacities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/>
              <a:t>A) Memory or video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	B</a:t>
            </a:r>
            <a:r>
              <a:rPr lang="en-US" sz="2800" b="1" dirty="0"/>
              <a:t>) Magnetic or optical</a:t>
            </a:r>
            <a:endParaRPr lang="en-IN" sz="2800" b="1" dirty="0"/>
          </a:p>
          <a:p>
            <a:pPr>
              <a:buNone/>
            </a:pPr>
            <a:r>
              <a:rPr lang="en-US" sz="2800" dirty="0"/>
              <a:t>	C) Optical or memory 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	D) Video or magnetic</a:t>
            </a:r>
          </a:p>
        </p:txBody>
      </p:sp>
    </p:spTree>
    <p:extLst>
      <p:ext uri="{BB962C8B-B14F-4D97-AF65-F5344CB8AC3E}">
        <p14:creationId xmlns="" xmlns:p14="http://schemas.microsoft.com/office/powerpoint/2010/main" val="31010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794ACFD-A2C8-4E0A-AB7E-2FCCB9337B46}"/>
              </a:ext>
            </a:extLst>
          </p:cNvPr>
          <p:cNvSpPr/>
          <p:nvPr/>
        </p:nvSpPr>
        <p:spPr>
          <a:xfrm>
            <a:off x="1113183" y="1002605"/>
            <a:ext cx="1027043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3600" b="1" i="1" dirty="0"/>
              <a:t>Which of the following is not anti-viruses software?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US" sz="1600" dirty="0"/>
              <a:t>	</a:t>
            </a:r>
            <a:r>
              <a:rPr lang="en-US" sz="2800" dirty="0"/>
              <a:t>A) NAV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	B) F-</a:t>
            </a:r>
            <a:r>
              <a:rPr lang="en-US" sz="2800" dirty="0" err="1"/>
              <a:t>Prot</a:t>
            </a:r>
            <a:r>
              <a:rPr lang="en-US" sz="2800" dirty="0"/>
              <a:t> 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	C</a:t>
            </a:r>
            <a:r>
              <a:rPr lang="en-US" sz="2800" b="1" dirty="0"/>
              <a:t>) Oracle</a:t>
            </a:r>
            <a:endParaRPr lang="en-IN" sz="2800" b="1" dirty="0"/>
          </a:p>
          <a:p>
            <a:pPr>
              <a:buNone/>
            </a:pPr>
            <a:r>
              <a:rPr lang="en-US" sz="2800" dirty="0"/>
              <a:t>	D) McAfee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26137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FC42B2B-A71B-4B47-9723-67AA740666EC}"/>
              </a:ext>
            </a:extLst>
          </p:cNvPr>
          <p:cNvSpPr/>
          <p:nvPr/>
        </p:nvSpPr>
        <p:spPr>
          <a:xfrm>
            <a:off x="993912" y="1020562"/>
            <a:ext cx="1070775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i="1" dirty="0"/>
              <a:t>Which of the following is not input unit device?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/>
              <a:t>A) scanner 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	B) camera 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	C) </a:t>
            </a:r>
            <a:r>
              <a:rPr lang="en-US" sz="2800" b="1" dirty="0"/>
              <a:t>plotter </a:t>
            </a:r>
            <a:endParaRPr lang="en-IN" sz="2800" b="1" dirty="0"/>
          </a:p>
          <a:p>
            <a:pPr>
              <a:buNone/>
            </a:pPr>
            <a:r>
              <a:rPr lang="en-US" sz="2800" dirty="0"/>
              <a:t>	D) digitizer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116752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384FEF1-A3EB-488B-A15C-9FD739899B3B}"/>
              </a:ext>
            </a:extLst>
          </p:cNvPr>
          <p:cNvSpPr/>
          <p:nvPr/>
        </p:nvSpPr>
        <p:spPr>
          <a:xfrm>
            <a:off x="1060174" y="888905"/>
            <a:ext cx="1054873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i="1" dirty="0"/>
              <a:t>Which of the following require large computers memory?</a:t>
            </a:r>
          </a:p>
          <a:p>
            <a:pPr>
              <a:buNone/>
            </a:pPr>
            <a:endParaRPr lang="en-IN" b="1" dirty="0"/>
          </a:p>
          <a:p>
            <a:pPr lvl="1">
              <a:buNone/>
            </a:pPr>
            <a:r>
              <a:rPr lang="en-US" sz="2800" dirty="0"/>
              <a:t>A) Imaging </a:t>
            </a:r>
            <a:endParaRPr lang="en-IN" sz="2800" dirty="0"/>
          </a:p>
          <a:p>
            <a:pPr lvl="1">
              <a:buNone/>
            </a:pPr>
            <a:r>
              <a:rPr lang="en-US" sz="2800" dirty="0"/>
              <a:t>B) Graphics </a:t>
            </a:r>
            <a:endParaRPr lang="en-IN" sz="2800" dirty="0"/>
          </a:p>
          <a:p>
            <a:pPr lvl="1">
              <a:buNone/>
            </a:pPr>
            <a:r>
              <a:rPr lang="en-US" sz="2800" dirty="0"/>
              <a:t>C) Voice</a:t>
            </a:r>
            <a:endParaRPr lang="en-IN" sz="2800" dirty="0"/>
          </a:p>
          <a:p>
            <a:pPr lvl="1">
              <a:buNone/>
            </a:pPr>
            <a:r>
              <a:rPr lang="en-US" sz="2800" dirty="0"/>
              <a:t>D</a:t>
            </a:r>
            <a:r>
              <a:rPr lang="en-US" sz="2800" b="1" dirty="0"/>
              <a:t>) All of Above</a:t>
            </a:r>
            <a:endParaRPr lang="en-IN" sz="2800" b="1" dirty="0"/>
          </a:p>
        </p:txBody>
      </p:sp>
    </p:spTree>
    <p:extLst>
      <p:ext uri="{BB962C8B-B14F-4D97-AF65-F5344CB8AC3E}">
        <p14:creationId xmlns="" xmlns:p14="http://schemas.microsoft.com/office/powerpoint/2010/main" val="60830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E9097D6-F72B-41C3-A098-F57456CBC7EE}"/>
              </a:ext>
            </a:extLst>
          </p:cNvPr>
          <p:cNvSpPr/>
          <p:nvPr/>
        </p:nvSpPr>
        <p:spPr>
          <a:xfrm>
            <a:off x="1232452" y="961576"/>
            <a:ext cx="100584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i="1" dirty="0"/>
              <a:t>The first machine to successfully perform a long series of arithmetic and logical operations was:</a:t>
            </a:r>
          </a:p>
          <a:p>
            <a:pPr>
              <a:buNone/>
            </a:pPr>
            <a:endParaRPr lang="en-IN" b="1" dirty="0"/>
          </a:p>
          <a:p>
            <a:pPr lvl="1">
              <a:buNone/>
            </a:pPr>
            <a:r>
              <a:rPr lang="en-US" sz="2800" dirty="0"/>
              <a:t>A) ENIAC</a:t>
            </a:r>
            <a:endParaRPr lang="en-IN" sz="2800" dirty="0"/>
          </a:p>
          <a:p>
            <a:pPr lvl="1">
              <a:buNone/>
            </a:pPr>
            <a:r>
              <a:rPr lang="en-US" sz="2800" dirty="0"/>
              <a:t>B) </a:t>
            </a:r>
            <a:r>
              <a:rPr lang="en-US" sz="2800" b="1" dirty="0"/>
              <a:t>Mark-I</a:t>
            </a:r>
            <a:endParaRPr lang="en-IN" sz="2800" b="1" dirty="0"/>
          </a:p>
          <a:p>
            <a:pPr lvl="1">
              <a:buNone/>
            </a:pPr>
            <a:r>
              <a:rPr lang="en-US" sz="2800" dirty="0"/>
              <a:t>C) Analytic Engine</a:t>
            </a:r>
            <a:endParaRPr lang="en-IN" sz="2800" dirty="0"/>
          </a:p>
          <a:p>
            <a:pPr lvl="1">
              <a:buNone/>
            </a:pPr>
            <a:r>
              <a:rPr lang="en-US" sz="2800" dirty="0"/>
              <a:t>D) UNIVAC-1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409583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EC93371-2B57-4359-A85A-9C587C403930}"/>
              </a:ext>
            </a:extLst>
          </p:cNvPr>
          <p:cNvSpPr/>
          <p:nvPr/>
        </p:nvSpPr>
        <p:spPr>
          <a:xfrm>
            <a:off x="980659" y="676006"/>
            <a:ext cx="1066800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 </a:t>
            </a:r>
            <a:r>
              <a:rPr lang="en-US" sz="3600" b="1" i="1" dirty="0"/>
              <a:t>Which one is the largest space?</a:t>
            </a:r>
          </a:p>
          <a:p>
            <a:pPr>
              <a:buNone/>
            </a:pPr>
            <a:endParaRPr lang="en-IN" b="1" dirty="0"/>
          </a:p>
          <a:p>
            <a:pPr lvl="1">
              <a:buNone/>
            </a:pPr>
            <a:r>
              <a:rPr lang="en-US" sz="2800" dirty="0"/>
              <a:t>A) kilobyte </a:t>
            </a:r>
            <a:endParaRPr lang="en-IN" sz="2800" dirty="0"/>
          </a:p>
          <a:p>
            <a:pPr lvl="1">
              <a:buNone/>
            </a:pPr>
            <a:r>
              <a:rPr lang="en-US" sz="2800" dirty="0"/>
              <a:t>B</a:t>
            </a:r>
            <a:r>
              <a:rPr lang="en-US" sz="2800" b="1" dirty="0"/>
              <a:t>) petabyte </a:t>
            </a:r>
            <a:endParaRPr lang="en-IN" sz="2800" b="1" dirty="0"/>
          </a:p>
          <a:p>
            <a:pPr lvl="1">
              <a:buNone/>
            </a:pPr>
            <a:r>
              <a:rPr lang="en-US" sz="2800" dirty="0"/>
              <a:t>C) terabyte </a:t>
            </a:r>
            <a:endParaRPr lang="en-IN" sz="2800" dirty="0"/>
          </a:p>
          <a:p>
            <a:pPr lvl="1">
              <a:buNone/>
            </a:pPr>
            <a:r>
              <a:rPr lang="en-US" sz="2800" dirty="0"/>
              <a:t>D) gigabyte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16721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335FD8F-3A0C-4169-811E-B5CECDEBD97F}"/>
              </a:ext>
            </a:extLst>
          </p:cNvPr>
          <p:cNvSpPr/>
          <p:nvPr/>
        </p:nvSpPr>
        <p:spPr>
          <a:xfrm>
            <a:off x="1145059" y="909812"/>
            <a:ext cx="9185189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Who among the following are the Founders of Social Networking Site: “twitter” ? </a:t>
            </a:r>
            <a:endParaRPr lang="en-US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[A] Chris Hughes, Dustin Moskovitz, Eduardo Saverin, 	       Mark Zuckerberg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 	[B] Larry Page, Sergey </a:t>
            </a:r>
            <a:r>
              <a:rPr lang="en-IN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Brin</a:t>
            </a: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[C] </a:t>
            </a:r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Biz Stone, Evan Williams, Noah Glass, Jack 	      	       Dorsey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[D</a:t>
            </a:r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] </a:t>
            </a: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Jawed Karim, Chad Hurley, Steve Chen</a:t>
            </a:r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6578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065230C-9F21-4B96-A474-619049554923}"/>
              </a:ext>
            </a:extLst>
          </p:cNvPr>
          <p:cNvSpPr/>
          <p:nvPr/>
        </p:nvSpPr>
        <p:spPr>
          <a:xfrm>
            <a:off x="1046921" y="954301"/>
            <a:ext cx="8600661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i="1" dirty="0"/>
              <a:t>FORTRAN programming language is more suitable for 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	</a:t>
            </a:r>
            <a:endParaRPr lang="en-IN" dirty="0"/>
          </a:p>
          <a:p>
            <a:pPr lvl="1">
              <a:buNone/>
            </a:pPr>
            <a:r>
              <a:rPr lang="en-US" sz="2800" dirty="0"/>
              <a:t>A) Business Applications</a:t>
            </a:r>
            <a:endParaRPr lang="en-IN" sz="2800" dirty="0"/>
          </a:p>
          <a:p>
            <a:pPr lvl="1">
              <a:buNone/>
            </a:pPr>
            <a:r>
              <a:rPr lang="en-US" sz="2800" dirty="0"/>
              <a:t>B) Marketing Applications </a:t>
            </a:r>
            <a:endParaRPr lang="en-IN" sz="2800" dirty="0"/>
          </a:p>
          <a:p>
            <a:pPr lvl="1">
              <a:buNone/>
            </a:pPr>
            <a:r>
              <a:rPr lang="en-US" sz="2800" dirty="0"/>
              <a:t>C) </a:t>
            </a:r>
            <a:r>
              <a:rPr lang="en-US" sz="2800" b="1" dirty="0"/>
              <a:t>Scientific Applications </a:t>
            </a:r>
            <a:endParaRPr lang="en-IN" sz="2800" b="1" dirty="0"/>
          </a:p>
          <a:p>
            <a:pPr lvl="1">
              <a:buNone/>
            </a:pPr>
            <a:r>
              <a:rPr lang="en-US" sz="2800" dirty="0"/>
              <a:t>D) None of the above 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2059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E8C0C7D-08DA-46FC-9DE7-F7F4548F3F60}"/>
              </a:ext>
            </a:extLst>
          </p:cNvPr>
          <p:cNvSpPr/>
          <p:nvPr/>
        </p:nvSpPr>
        <p:spPr>
          <a:xfrm>
            <a:off x="1126435" y="1033815"/>
            <a:ext cx="960782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i="1" dirty="0"/>
              <a:t>Analog computer works on the supply of</a:t>
            </a:r>
          </a:p>
          <a:p>
            <a:pPr>
              <a:buNone/>
            </a:pPr>
            <a:endParaRPr lang="en-IN" b="1" dirty="0"/>
          </a:p>
          <a:p>
            <a:pPr lvl="1">
              <a:buNone/>
            </a:pPr>
            <a:r>
              <a:rPr lang="en-US" sz="2800" dirty="0"/>
              <a:t>A) </a:t>
            </a:r>
            <a:r>
              <a:rPr lang="en-US" sz="2800" b="1" dirty="0"/>
              <a:t>Continuous electrical pulses</a:t>
            </a:r>
            <a:endParaRPr lang="en-IN" sz="2800" b="1" dirty="0"/>
          </a:p>
          <a:p>
            <a:pPr lvl="1">
              <a:buNone/>
            </a:pPr>
            <a:r>
              <a:rPr lang="en-US" sz="2800" dirty="0"/>
              <a:t>B) Electrical pulses but not continuous</a:t>
            </a:r>
            <a:endParaRPr lang="en-IN" sz="2800" dirty="0"/>
          </a:p>
          <a:p>
            <a:pPr lvl="1">
              <a:buNone/>
            </a:pPr>
            <a:r>
              <a:rPr lang="en-US" sz="2800" dirty="0"/>
              <a:t>C) Magnetic strength</a:t>
            </a:r>
            <a:endParaRPr lang="en-IN" sz="2800" dirty="0"/>
          </a:p>
          <a:p>
            <a:pPr lvl="1">
              <a:buNone/>
            </a:pPr>
            <a:r>
              <a:rPr lang="en-US" sz="2800" dirty="0"/>
              <a:t>D) None of the above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168772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EC7E4F4-07B3-48F3-8E68-E463A9ED3679}"/>
              </a:ext>
            </a:extLst>
          </p:cNvPr>
          <p:cNvSpPr/>
          <p:nvPr/>
        </p:nvSpPr>
        <p:spPr>
          <a:xfrm>
            <a:off x="927652" y="855559"/>
            <a:ext cx="1126434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i="1" dirty="0"/>
              <a:t>An error in software or hardware is called a bug. What is the alternative computer jargon for it?</a:t>
            </a:r>
          </a:p>
          <a:p>
            <a:pPr>
              <a:buNone/>
            </a:pPr>
            <a:endParaRPr lang="en-IN" b="1" dirty="0"/>
          </a:p>
          <a:p>
            <a:pPr lvl="1">
              <a:buNone/>
            </a:pPr>
            <a:r>
              <a:rPr lang="en-US" sz="2800" dirty="0"/>
              <a:t>A) Leech </a:t>
            </a:r>
            <a:endParaRPr lang="en-IN" sz="2800" dirty="0"/>
          </a:p>
          <a:p>
            <a:pPr lvl="1">
              <a:buNone/>
            </a:pPr>
            <a:r>
              <a:rPr lang="en-US" sz="2800" dirty="0"/>
              <a:t>B) Squid </a:t>
            </a:r>
            <a:endParaRPr lang="en-IN" sz="2800" dirty="0"/>
          </a:p>
          <a:p>
            <a:pPr lvl="1">
              <a:buNone/>
            </a:pPr>
            <a:r>
              <a:rPr lang="en-US" sz="2800" dirty="0"/>
              <a:t>C) Slug </a:t>
            </a:r>
            <a:endParaRPr lang="en-IN" sz="2800" dirty="0"/>
          </a:p>
          <a:p>
            <a:pPr lvl="1">
              <a:buNone/>
            </a:pPr>
            <a:r>
              <a:rPr lang="en-US" sz="2800" dirty="0"/>
              <a:t>D) </a:t>
            </a:r>
            <a:r>
              <a:rPr lang="en-US" sz="2800" b="1" dirty="0"/>
              <a:t>Glitch</a:t>
            </a:r>
            <a:endParaRPr lang="en-IN" sz="2800" b="1" dirty="0"/>
          </a:p>
        </p:txBody>
      </p:sp>
    </p:spTree>
    <p:extLst>
      <p:ext uri="{BB962C8B-B14F-4D97-AF65-F5344CB8AC3E}">
        <p14:creationId xmlns="" xmlns:p14="http://schemas.microsoft.com/office/powerpoint/2010/main" val="2469526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CD46039-561C-465C-98BF-EED2588CBF73}"/>
              </a:ext>
            </a:extLst>
          </p:cNvPr>
          <p:cNvSpPr txBox="1"/>
          <p:nvPr/>
        </p:nvSpPr>
        <p:spPr>
          <a:xfrm>
            <a:off x="1258957" y="1007165"/>
            <a:ext cx="981986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What is the 1</a:t>
            </a:r>
            <a:r>
              <a:rPr lang="en-US" sz="3600" b="1" i="1" baseline="30000" dirty="0"/>
              <a:t>st</a:t>
            </a:r>
            <a:r>
              <a:rPr lang="en-US" sz="3600" b="1" i="1" dirty="0"/>
              <a:t> internet provider country in the world?</a:t>
            </a:r>
          </a:p>
          <a:p>
            <a:endParaRPr lang="en-US" b="1" i="1" dirty="0"/>
          </a:p>
          <a:p>
            <a:r>
              <a:rPr lang="en-US" b="1" i="1" dirty="0"/>
              <a:t>	</a:t>
            </a:r>
            <a:r>
              <a:rPr lang="en-US" sz="2800" dirty="0"/>
              <a:t>a) USA</a:t>
            </a:r>
          </a:p>
          <a:p>
            <a:r>
              <a:rPr lang="en-US" sz="2800" dirty="0"/>
              <a:t>	b) </a:t>
            </a:r>
            <a:r>
              <a:rPr lang="en-US" sz="2800" b="1" dirty="0"/>
              <a:t>UK</a:t>
            </a:r>
          </a:p>
          <a:p>
            <a:r>
              <a:rPr lang="en-US" sz="2800" dirty="0"/>
              <a:t>	c) UAE</a:t>
            </a:r>
          </a:p>
          <a:p>
            <a:r>
              <a:rPr lang="en-US" sz="2800" dirty="0"/>
              <a:t>	d)India</a:t>
            </a:r>
          </a:p>
        </p:txBody>
      </p:sp>
    </p:spTree>
    <p:extLst>
      <p:ext uri="{BB962C8B-B14F-4D97-AF65-F5344CB8AC3E}">
        <p14:creationId xmlns="" xmlns:p14="http://schemas.microsoft.com/office/powerpoint/2010/main" val="1219841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C01D9F6-13A9-4262-9A53-C7348229D875}"/>
              </a:ext>
            </a:extLst>
          </p:cNvPr>
          <p:cNvSpPr txBox="1"/>
          <p:nvPr/>
        </p:nvSpPr>
        <p:spPr>
          <a:xfrm>
            <a:off x="1086678" y="980661"/>
            <a:ext cx="100451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What is the 1</a:t>
            </a:r>
            <a:r>
              <a:rPr lang="en-US" sz="3600" b="1" i="1" baseline="30000" dirty="0"/>
              <a:t>st</a:t>
            </a:r>
            <a:r>
              <a:rPr lang="en-US" sz="3600" b="1" i="1" dirty="0"/>
              <a:t> 32bit microprocessor?</a:t>
            </a:r>
          </a:p>
          <a:p>
            <a:endParaRPr lang="en-US" dirty="0"/>
          </a:p>
          <a:p>
            <a:r>
              <a:rPr lang="en-US" sz="2800" dirty="0"/>
              <a:t>a)8085</a:t>
            </a:r>
          </a:p>
          <a:p>
            <a:r>
              <a:rPr lang="en-US" sz="2800" dirty="0"/>
              <a:t>b)8086</a:t>
            </a:r>
          </a:p>
          <a:p>
            <a:r>
              <a:rPr lang="en-US" sz="2800" dirty="0"/>
              <a:t>c)</a:t>
            </a:r>
            <a:r>
              <a:rPr lang="en-US" sz="2800" b="1" dirty="0"/>
              <a:t>80386</a:t>
            </a:r>
          </a:p>
          <a:p>
            <a:r>
              <a:rPr lang="en-US" sz="2800" dirty="0"/>
              <a:t>d)80586</a:t>
            </a:r>
          </a:p>
        </p:txBody>
      </p:sp>
    </p:spTree>
    <p:extLst>
      <p:ext uri="{BB962C8B-B14F-4D97-AF65-F5344CB8AC3E}">
        <p14:creationId xmlns="" xmlns:p14="http://schemas.microsoft.com/office/powerpoint/2010/main" val="1759975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5189F8F-5760-45CE-9BE0-61339B0CED20}"/>
              </a:ext>
            </a:extLst>
          </p:cNvPr>
          <p:cNvSpPr txBox="1"/>
          <p:nvPr/>
        </p:nvSpPr>
        <p:spPr>
          <a:xfrm>
            <a:off x="1245704" y="1152939"/>
            <a:ext cx="100186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In which year C language was developed</a:t>
            </a:r>
            <a:r>
              <a:rPr lang="en-US" sz="3200" b="1" i="1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a)1970</a:t>
            </a:r>
          </a:p>
          <a:p>
            <a:r>
              <a:rPr lang="en-US" sz="3200" dirty="0"/>
              <a:t>b)1971</a:t>
            </a:r>
          </a:p>
          <a:p>
            <a:r>
              <a:rPr lang="en-US" sz="3200" dirty="0"/>
              <a:t>c)</a:t>
            </a:r>
            <a:r>
              <a:rPr lang="en-US" sz="3200" b="1" dirty="0"/>
              <a:t>1972</a:t>
            </a:r>
          </a:p>
          <a:p>
            <a:r>
              <a:rPr lang="en-US" sz="3200" dirty="0"/>
              <a:t>d)1973</a:t>
            </a:r>
          </a:p>
        </p:txBody>
      </p:sp>
    </p:spTree>
    <p:extLst>
      <p:ext uri="{BB962C8B-B14F-4D97-AF65-F5344CB8AC3E}">
        <p14:creationId xmlns="" xmlns:p14="http://schemas.microsoft.com/office/powerpoint/2010/main" val="3292057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BC6A434-CF68-4434-A561-7668214BD956}"/>
              </a:ext>
            </a:extLst>
          </p:cNvPr>
          <p:cNvSpPr txBox="1"/>
          <p:nvPr/>
        </p:nvSpPr>
        <p:spPr>
          <a:xfrm>
            <a:off x="1046922" y="980661"/>
            <a:ext cx="105354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In the full form of BCCI what is the 2</a:t>
            </a:r>
            <a:r>
              <a:rPr lang="en-US" sz="3200" b="1" i="1" baseline="30000" dirty="0"/>
              <a:t>nd</a:t>
            </a:r>
            <a:r>
              <a:rPr lang="en-US" sz="3200" b="1" i="1" dirty="0"/>
              <a:t> C stands for</a:t>
            </a:r>
            <a:r>
              <a:rPr lang="en-US" sz="3200" b="1" i="1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a)</a:t>
            </a:r>
            <a:r>
              <a:rPr lang="en-US" sz="3200" b="1" dirty="0"/>
              <a:t>Cricket</a:t>
            </a:r>
          </a:p>
          <a:p>
            <a:r>
              <a:rPr lang="en-US" sz="3200" dirty="0"/>
              <a:t>b)Control</a:t>
            </a:r>
          </a:p>
          <a:p>
            <a:r>
              <a:rPr lang="en-US" sz="3200" dirty="0"/>
              <a:t>c)Council</a:t>
            </a:r>
          </a:p>
          <a:p>
            <a:r>
              <a:rPr lang="en-US" sz="3200" dirty="0"/>
              <a:t>d)Country</a:t>
            </a:r>
          </a:p>
        </p:txBody>
      </p:sp>
    </p:spTree>
    <p:extLst>
      <p:ext uri="{BB962C8B-B14F-4D97-AF65-F5344CB8AC3E}">
        <p14:creationId xmlns="" xmlns:p14="http://schemas.microsoft.com/office/powerpoint/2010/main" val="1801378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7CF206F-7152-4A75-95B4-92FC56B1BF92}"/>
              </a:ext>
            </a:extLst>
          </p:cNvPr>
          <p:cNvSpPr txBox="1"/>
          <p:nvPr/>
        </p:nvSpPr>
        <p:spPr>
          <a:xfrm>
            <a:off x="1338470" y="1232452"/>
            <a:ext cx="93427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How many number of keys are available in a general numeric keyboard</a:t>
            </a:r>
            <a:r>
              <a:rPr lang="en-US" sz="3200" b="1" i="1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a)100-103</a:t>
            </a:r>
          </a:p>
          <a:p>
            <a:r>
              <a:rPr lang="en-US" sz="3200" dirty="0"/>
              <a:t>b)</a:t>
            </a:r>
            <a:r>
              <a:rPr lang="en-US" sz="3200" b="1" dirty="0"/>
              <a:t>101-104</a:t>
            </a:r>
          </a:p>
          <a:p>
            <a:r>
              <a:rPr lang="en-US" sz="3200" dirty="0"/>
              <a:t>c)102-105</a:t>
            </a:r>
          </a:p>
          <a:p>
            <a:r>
              <a:rPr lang="en-US" sz="3200" dirty="0"/>
              <a:t>d)103-106</a:t>
            </a:r>
          </a:p>
        </p:txBody>
      </p:sp>
    </p:spTree>
    <p:extLst>
      <p:ext uri="{BB962C8B-B14F-4D97-AF65-F5344CB8AC3E}">
        <p14:creationId xmlns="" xmlns:p14="http://schemas.microsoft.com/office/powerpoint/2010/main" val="72374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5BF8417-9D80-422B-9BC7-ABBAA5895BF7}"/>
              </a:ext>
            </a:extLst>
          </p:cNvPr>
          <p:cNvSpPr txBox="1"/>
          <p:nvPr/>
        </p:nvSpPr>
        <p:spPr>
          <a:xfrm>
            <a:off x="1086678" y="1166191"/>
            <a:ext cx="106945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How many process can execute at a time in LINUX operating system</a:t>
            </a:r>
            <a:r>
              <a:rPr lang="en-US" sz="3200" b="1" i="1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a)15213</a:t>
            </a:r>
          </a:p>
          <a:p>
            <a:r>
              <a:rPr lang="en-US" sz="3200" dirty="0"/>
              <a:t>b)65535</a:t>
            </a:r>
          </a:p>
          <a:p>
            <a:r>
              <a:rPr lang="en-US" sz="3200" dirty="0"/>
              <a:t>c)</a:t>
            </a:r>
            <a:r>
              <a:rPr lang="en-US" sz="3200" b="1" dirty="0"/>
              <a:t>16834</a:t>
            </a:r>
          </a:p>
          <a:p>
            <a:r>
              <a:rPr lang="en-US" sz="3200" dirty="0"/>
              <a:t>d)17431</a:t>
            </a:r>
          </a:p>
        </p:txBody>
      </p:sp>
    </p:spTree>
    <p:extLst>
      <p:ext uri="{BB962C8B-B14F-4D97-AF65-F5344CB8AC3E}">
        <p14:creationId xmlns="" xmlns:p14="http://schemas.microsoft.com/office/powerpoint/2010/main" val="2076625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986FB4B-603D-4AC2-90D3-4CA0865724DA}"/>
              </a:ext>
            </a:extLst>
          </p:cNvPr>
          <p:cNvSpPr txBox="1"/>
          <p:nvPr/>
        </p:nvSpPr>
        <p:spPr>
          <a:xfrm>
            <a:off x="1152939" y="1152939"/>
            <a:ext cx="97801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In a 64bit processor how many number of address bus are present</a:t>
            </a:r>
            <a:r>
              <a:rPr lang="en-US" sz="3200" b="1" i="1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a)32</a:t>
            </a:r>
          </a:p>
          <a:p>
            <a:r>
              <a:rPr lang="en-US" sz="3200" dirty="0"/>
              <a:t>b)</a:t>
            </a:r>
            <a:r>
              <a:rPr lang="en-US" sz="3200" b="1" dirty="0"/>
              <a:t>64</a:t>
            </a:r>
          </a:p>
          <a:p>
            <a:r>
              <a:rPr lang="en-US" sz="3200" dirty="0"/>
              <a:t>c)16</a:t>
            </a:r>
          </a:p>
          <a:p>
            <a:r>
              <a:rPr lang="en-US" sz="3200" dirty="0"/>
              <a:t>d)128</a:t>
            </a:r>
          </a:p>
        </p:txBody>
      </p:sp>
    </p:spTree>
    <p:extLst>
      <p:ext uri="{BB962C8B-B14F-4D97-AF65-F5344CB8AC3E}">
        <p14:creationId xmlns="" xmlns:p14="http://schemas.microsoft.com/office/powerpoint/2010/main" val="44311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A4EC820-E089-4226-864D-B6BEC9EDADE8}"/>
              </a:ext>
            </a:extLst>
          </p:cNvPr>
          <p:cNvSpPr/>
          <p:nvPr/>
        </p:nvSpPr>
        <p:spPr>
          <a:xfrm>
            <a:off x="1060174" y="1128370"/>
            <a:ext cx="6096000" cy="31854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In which year Microsoft was founded ?</a:t>
            </a:r>
            <a:endParaRPr lang="en-US" sz="2800" b="1" i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 	 [A] 1970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 [B] 1974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 [C] </a:t>
            </a:r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1975 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 [D] 1976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479383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BC28ED8-0243-4503-8A98-F9A1C7538584}"/>
              </a:ext>
            </a:extLst>
          </p:cNvPr>
          <p:cNvSpPr txBox="1"/>
          <p:nvPr/>
        </p:nvSpPr>
        <p:spPr>
          <a:xfrm>
            <a:off x="1417983" y="1205948"/>
            <a:ext cx="95415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In </a:t>
            </a:r>
            <a:r>
              <a:rPr lang="en-US" sz="3200" b="1" i="1" dirty="0" err="1"/>
              <a:t>adhar</a:t>
            </a:r>
            <a:r>
              <a:rPr lang="en-US" sz="3200" b="1" i="1" dirty="0"/>
              <a:t> card how many digits is the </a:t>
            </a:r>
            <a:r>
              <a:rPr lang="en-US" sz="3200" b="1" i="1" dirty="0" err="1"/>
              <a:t>adhar</a:t>
            </a:r>
            <a:r>
              <a:rPr lang="en-US" sz="3200" b="1" i="1" dirty="0"/>
              <a:t> number</a:t>
            </a:r>
            <a:r>
              <a:rPr lang="en-US" sz="3200" b="1" i="1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a)10</a:t>
            </a:r>
          </a:p>
          <a:p>
            <a:r>
              <a:rPr lang="en-US" sz="3200" dirty="0"/>
              <a:t>b)11</a:t>
            </a:r>
          </a:p>
          <a:p>
            <a:r>
              <a:rPr lang="en-US" sz="3200" dirty="0"/>
              <a:t>c)</a:t>
            </a:r>
            <a:r>
              <a:rPr lang="en-US" sz="3200" b="1" dirty="0"/>
              <a:t>12</a:t>
            </a:r>
          </a:p>
          <a:p>
            <a:r>
              <a:rPr lang="en-US" sz="3200" dirty="0"/>
              <a:t>d)16</a:t>
            </a:r>
          </a:p>
        </p:txBody>
      </p:sp>
    </p:spTree>
    <p:extLst>
      <p:ext uri="{BB962C8B-B14F-4D97-AF65-F5344CB8AC3E}">
        <p14:creationId xmlns="" xmlns:p14="http://schemas.microsoft.com/office/powerpoint/2010/main" val="1598184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F7E4494-60C1-4122-B0AD-A81D72C002F5}"/>
              </a:ext>
            </a:extLst>
          </p:cNvPr>
          <p:cNvSpPr txBox="1"/>
          <p:nvPr/>
        </p:nvSpPr>
        <p:spPr>
          <a:xfrm>
            <a:off x="1285461" y="1166191"/>
            <a:ext cx="99788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What is the both input &amp; output device</a:t>
            </a:r>
            <a:r>
              <a:rPr lang="en-US" sz="3200" b="1" i="1" dirty="0" smtClean="0"/>
              <a:t>?</a:t>
            </a:r>
          </a:p>
          <a:p>
            <a:endParaRPr lang="en-US" sz="3200" dirty="0"/>
          </a:p>
          <a:p>
            <a:r>
              <a:rPr lang="en-US" sz="3200" b="1" dirty="0"/>
              <a:t>a)Xerox machine</a:t>
            </a:r>
          </a:p>
          <a:p>
            <a:r>
              <a:rPr lang="en-US" sz="3200" dirty="0"/>
              <a:t>b)Printer</a:t>
            </a:r>
          </a:p>
          <a:p>
            <a:r>
              <a:rPr lang="en-US" sz="3200" dirty="0"/>
              <a:t>c)Scanner</a:t>
            </a:r>
          </a:p>
          <a:p>
            <a:r>
              <a:rPr lang="en-US" sz="3200" dirty="0"/>
              <a:t>d)None of the above</a:t>
            </a:r>
          </a:p>
        </p:txBody>
      </p:sp>
    </p:spTree>
    <p:extLst>
      <p:ext uri="{BB962C8B-B14F-4D97-AF65-F5344CB8AC3E}">
        <p14:creationId xmlns="" xmlns:p14="http://schemas.microsoft.com/office/powerpoint/2010/main" val="2247653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705CF4-7DAA-4F01-A7B2-C92DC0C03894}"/>
              </a:ext>
            </a:extLst>
          </p:cNvPr>
          <p:cNvSpPr txBox="1"/>
          <p:nvPr/>
        </p:nvSpPr>
        <p:spPr>
          <a:xfrm>
            <a:off x="1351722" y="1219200"/>
            <a:ext cx="96475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What is the default file system of the computer hard disk</a:t>
            </a:r>
            <a:r>
              <a:rPr lang="en-US" sz="3200" b="1" i="1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a)FAT</a:t>
            </a:r>
          </a:p>
          <a:p>
            <a:r>
              <a:rPr lang="en-US" sz="3200" dirty="0"/>
              <a:t>b)FAT 32</a:t>
            </a:r>
          </a:p>
          <a:p>
            <a:r>
              <a:rPr lang="en-US" sz="3200" dirty="0"/>
              <a:t>c)</a:t>
            </a:r>
            <a:r>
              <a:rPr lang="en-US" sz="3200" b="1" dirty="0"/>
              <a:t>NTFS</a:t>
            </a:r>
          </a:p>
          <a:p>
            <a:r>
              <a:rPr lang="en-US" sz="3200" dirty="0"/>
              <a:t>d)All of the above</a:t>
            </a:r>
          </a:p>
        </p:txBody>
      </p:sp>
    </p:spTree>
    <p:extLst>
      <p:ext uri="{BB962C8B-B14F-4D97-AF65-F5344CB8AC3E}">
        <p14:creationId xmlns="" xmlns:p14="http://schemas.microsoft.com/office/powerpoint/2010/main" val="2045901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22989F2-CED6-4030-88E0-AA4B0CA1F585}"/>
              </a:ext>
            </a:extLst>
          </p:cNvPr>
          <p:cNvSpPr txBox="1"/>
          <p:nvPr/>
        </p:nvSpPr>
        <p:spPr>
          <a:xfrm>
            <a:off x="1152939" y="1113183"/>
            <a:ext cx="91970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What is the 1</a:t>
            </a:r>
            <a:r>
              <a:rPr lang="en-US" sz="3200" b="1" i="1" baseline="30000" dirty="0"/>
              <a:t>st</a:t>
            </a:r>
            <a:r>
              <a:rPr lang="en-US" sz="3200" b="1" i="1" dirty="0"/>
              <a:t> microprocessor</a:t>
            </a:r>
            <a:r>
              <a:rPr lang="en-US" sz="3200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a)4040</a:t>
            </a:r>
          </a:p>
          <a:p>
            <a:r>
              <a:rPr lang="en-US" sz="3200" dirty="0"/>
              <a:t>b)</a:t>
            </a:r>
            <a:r>
              <a:rPr lang="en-US" sz="3200" b="1" dirty="0"/>
              <a:t>4004</a:t>
            </a:r>
          </a:p>
          <a:p>
            <a:r>
              <a:rPr lang="en-US" sz="3200" dirty="0"/>
              <a:t>c)8085</a:t>
            </a:r>
          </a:p>
          <a:p>
            <a:r>
              <a:rPr lang="en-US" sz="3200" dirty="0"/>
              <a:t>d)8086</a:t>
            </a:r>
          </a:p>
        </p:txBody>
      </p:sp>
    </p:spTree>
    <p:extLst>
      <p:ext uri="{BB962C8B-B14F-4D97-AF65-F5344CB8AC3E}">
        <p14:creationId xmlns="" xmlns:p14="http://schemas.microsoft.com/office/powerpoint/2010/main" val="852100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010AD48-9B8B-4C65-B53C-5C4E5FAEA82C}"/>
              </a:ext>
            </a:extLst>
          </p:cNvPr>
          <p:cNvSpPr txBox="1"/>
          <p:nvPr/>
        </p:nvSpPr>
        <p:spPr>
          <a:xfrm>
            <a:off x="1311965" y="1139687"/>
            <a:ext cx="100849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In the ipv4 addressing format the number of networks allowed under Class C address </a:t>
            </a:r>
            <a:r>
              <a:rPr lang="en-US" sz="3200" b="1" i="1" dirty="0" smtClean="0"/>
              <a:t>is</a:t>
            </a:r>
          </a:p>
          <a:p>
            <a:endParaRPr lang="en-US" sz="3200" dirty="0"/>
          </a:p>
          <a:p>
            <a:r>
              <a:rPr lang="en-US" sz="3200" dirty="0"/>
              <a:t>a)1024</a:t>
            </a:r>
          </a:p>
          <a:p>
            <a:r>
              <a:rPr lang="en-US" sz="3200" dirty="0"/>
              <a:t>b)128</a:t>
            </a:r>
          </a:p>
          <a:p>
            <a:r>
              <a:rPr lang="en-US" sz="3200" dirty="0"/>
              <a:t>c)</a:t>
            </a:r>
            <a:r>
              <a:rPr lang="en-US" sz="3200" b="1" dirty="0"/>
              <a:t>2097152</a:t>
            </a:r>
          </a:p>
          <a:p>
            <a:r>
              <a:rPr lang="en-US" sz="3200" dirty="0"/>
              <a:t>d)16777216</a:t>
            </a:r>
          </a:p>
        </p:txBody>
      </p:sp>
    </p:spTree>
    <p:extLst>
      <p:ext uri="{BB962C8B-B14F-4D97-AF65-F5344CB8AC3E}">
        <p14:creationId xmlns="" xmlns:p14="http://schemas.microsoft.com/office/powerpoint/2010/main" val="1544240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4A89CD5-FBCD-41B5-8214-BEB4A171A449}"/>
              </a:ext>
            </a:extLst>
          </p:cNvPr>
          <p:cNvSpPr txBox="1"/>
          <p:nvPr/>
        </p:nvSpPr>
        <p:spPr>
          <a:xfrm>
            <a:off x="1126435" y="1073426"/>
            <a:ext cx="99921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The amount of ROM needed to implement a 4bit multiplayer </a:t>
            </a:r>
            <a:r>
              <a:rPr lang="en-US" sz="3200" b="1" i="1" dirty="0" smtClean="0"/>
              <a:t>is</a:t>
            </a:r>
          </a:p>
          <a:p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dirty="0"/>
              <a:t>a)64 bits</a:t>
            </a:r>
          </a:p>
          <a:p>
            <a:r>
              <a:rPr lang="en-US" sz="3200" dirty="0"/>
              <a:t>b)128 bits</a:t>
            </a:r>
          </a:p>
          <a:p>
            <a:r>
              <a:rPr lang="en-US" sz="3200" dirty="0"/>
              <a:t>c)1 Kbits</a:t>
            </a:r>
          </a:p>
          <a:p>
            <a:r>
              <a:rPr lang="en-US" sz="3200" b="1" dirty="0"/>
              <a:t>d)2 Kbits</a:t>
            </a:r>
          </a:p>
        </p:txBody>
      </p:sp>
    </p:spTree>
    <p:extLst>
      <p:ext uri="{BB962C8B-B14F-4D97-AF65-F5344CB8AC3E}">
        <p14:creationId xmlns="" xmlns:p14="http://schemas.microsoft.com/office/powerpoint/2010/main" val="784218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29E192-4078-463A-9E8A-696CAC0E4307}"/>
              </a:ext>
            </a:extLst>
          </p:cNvPr>
          <p:cNvSpPr txBox="1"/>
          <p:nvPr/>
        </p:nvSpPr>
        <p:spPr>
          <a:xfrm>
            <a:off x="1060174" y="1073426"/>
            <a:ext cx="100716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The protocol data unit(PDU) for the application layer in the internet stack </a:t>
            </a:r>
            <a:r>
              <a:rPr lang="en-US" sz="3200" b="1" i="1" dirty="0" smtClean="0"/>
              <a:t>is</a:t>
            </a:r>
          </a:p>
          <a:p>
            <a:r>
              <a:rPr lang="en-US" sz="3200" dirty="0" smtClean="0"/>
              <a:t> </a:t>
            </a:r>
            <a:endParaRPr lang="en-US" sz="3200" dirty="0"/>
          </a:p>
          <a:p>
            <a:pPr marL="342900" indent="-342900"/>
            <a:r>
              <a:rPr lang="en-US" sz="3200" dirty="0" smtClean="0"/>
              <a:t>a)Segment</a:t>
            </a:r>
            <a:endParaRPr lang="en-US" sz="3200" dirty="0"/>
          </a:p>
          <a:p>
            <a:r>
              <a:rPr lang="en-US" sz="3200" dirty="0"/>
              <a:t>b) Datagram</a:t>
            </a:r>
          </a:p>
          <a:p>
            <a:r>
              <a:rPr lang="en-US" sz="3200" dirty="0"/>
              <a:t>c) </a:t>
            </a:r>
            <a:r>
              <a:rPr lang="en-US" sz="3200" b="1" dirty="0"/>
              <a:t>Message</a:t>
            </a:r>
          </a:p>
          <a:p>
            <a:r>
              <a:rPr lang="en-US" sz="3200" dirty="0"/>
              <a:t>d) frame</a:t>
            </a:r>
          </a:p>
        </p:txBody>
      </p:sp>
    </p:spTree>
    <p:extLst>
      <p:ext uri="{BB962C8B-B14F-4D97-AF65-F5344CB8AC3E}">
        <p14:creationId xmlns="" xmlns:p14="http://schemas.microsoft.com/office/powerpoint/2010/main" val="1487345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7943A5-4332-4112-A260-77B85A2F4111}"/>
              </a:ext>
            </a:extLst>
          </p:cNvPr>
          <p:cNvSpPr txBox="1"/>
          <p:nvPr/>
        </p:nvSpPr>
        <p:spPr>
          <a:xfrm>
            <a:off x="1258957" y="1364974"/>
            <a:ext cx="105619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A process execute the code </a:t>
            </a:r>
          </a:p>
          <a:p>
            <a:r>
              <a:rPr lang="en-US" sz="3200" b="1" i="1" dirty="0"/>
              <a:t>Fork ();</a:t>
            </a:r>
          </a:p>
          <a:p>
            <a:r>
              <a:rPr lang="en-US" sz="3200" b="1" i="1" dirty="0"/>
              <a:t>Fork();</a:t>
            </a:r>
          </a:p>
          <a:p>
            <a:r>
              <a:rPr lang="en-US" sz="3200" b="1" i="1" dirty="0"/>
              <a:t>Fork();</a:t>
            </a:r>
          </a:p>
          <a:p>
            <a:r>
              <a:rPr lang="en-US" sz="3200" b="1" i="1" dirty="0"/>
              <a:t>The total number of child process created </a:t>
            </a:r>
            <a:r>
              <a:rPr lang="en-US" sz="3200" b="1" i="1" dirty="0" smtClean="0"/>
              <a:t>is</a:t>
            </a:r>
          </a:p>
          <a:p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dirty="0"/>
              <a:t>a)3</a:t>
            </a:r>
          </a:p>
          <a:p>
            <a:r>
              <a:rPr lang="en-US" sz="3200" dirty="0"/>
              <a:t>b)4</a:t>
            </a:r>
          </a:p>
          <a:p>
            <a:r>
              <a:rPr lang="en-US" sz="3200" dirty="0"/>
              <a:t>c)</a:t>
            </a:r>
            <a:r>
              <a:rPr lang="en-US" sz="3200" b="1" dirty="0"/>
              <a:t>7</a:t>
            </a:r>
          </a:p>
          <a:p>
            <a:r>
              <a:rPr lang="en-US" sz="3200" dirty="0"/>
              <a:t>d)8</a:t>
            </a:r>
          </a:p>
        </p:txBody>
      </p:sp>
    </p:spTree>
    <p:extLst>
      <p:ext uri="{BB962C8B-B14F-4D97-AF65-F5344CB8AC3E}">
        <p14:creationId xmlns="" xmlns:p14="http://schemas.microsoft.com/office/powerpoint/2010/main" val="1460488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AC7777A-79A4-4B9C-B82A-7037C36CD31E}"/>
              </a:ext>
            </a:extLst>
          </p:cNvPr>
          <p:cNvSpPr txBox="1"/>
          <p:nvPr/>
        </p:nvSpPr>
        <p:spPr>
          <a:xfrm>
            <a:off x="1311965" y="1179443"/>
            <a:ext cx="964758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Which among the following option is meaning of the word </a:t>
            </a:r>
            <a:r>
              <a:rPr lang="en-US" sz="3200" b="1" i="1" dirty="0" smtClean="0"/>
              <a:t>MITIGATE</a:t>
            </a:r>
          </a:p>
          <a:p>
            <a:endParaRPr lang="en-US" sz="3200" b="1" i="1" dirty="0"/>
          </a:p>
          <a:p>
            <a:r>
              <a:rPr lang="en-US" sz="3200" dirty="0"/>
              <a:t>a)</a:t>
            </a:r>
            <a:r>
              <a:rPr lang="en-US" sz="3200" b="1" dirty="0"/>
              <a:t>Diminish</a:t>
            </a:r>
          </a:p>
          <a:p>
            <a:r>
              <a:rPr lang="en-US" sz="3200" dirty="0"/>
              <a:t>b)Divulge</a:t>
            </a:r>
          </a:p>
          <a:p>
            <a:r>
              <a:rPr lang="en-US" sz="3200" dirty="0"/>
              <a:t>c)Dedicate</a:t>
            </a:r>
          </a:p>
          <a:p>
            <a:r>
              <a:rPr lang="en-US" sz="3200" dirty="0"/>
              <a:t>d)Denote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9826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1084217"/>
            <a:ext cx="9222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Which company produces HTC mobiles?</a:t>
            </a:r>
          </a:p>
          <a:p>
            <a:endParaRPr lang="en-IN" sz="3600" b="1" dirty="0" smtClean="0"/>
          </a:p>
          <a:p>
            <a:pPr lvl="1"/>
            <a:r>
              <a:rPr lang="en-IN" sz="3600" dirty="0" smtClean="0"/>
              <a:t>a)American company</a:t>
            </a:r>
          </a:p>
          <a:p>
            <a:pPr lvl="1"/>
            <a:r>
              <a:rPr lang="en-IN" sz="3600" dirty="0" smtClean="0"/>
              <a:t>b)Chinese company</a:t>
            </a:r>
          </a:p>
          <a:p>
            <a:pPr lvl="1"/>
            <a:r>
              <a:rPr lang="en-IN" sz="3600" b="1" dirty="0" smtClean="0"/>
              <a:t>c)Taiwanese company</a:t>
            </a:r>
          </a:p>
          <a:p>
            <a:pPr lvl="1"/>
            <a:r>
              <a:rPr lang="en-IN" sz="3600" dirty="0" smtClean="0"/>
              <a:t>d)Canadian company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9779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233D4D5-6C1A-46C5-BDE9-DA9049B1BF7D}"/>
              </a:ext>
            </a:extLst>
          </p:cNvPr>
          <p:cNvSpPr/>
          <p:nvPr/>
        </p:nvSpPr>
        <p:spPr>
          <a:xfrm>
            <a:off x="1139686" y="809821"/>
            <a:ext cx="10283687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In computers, what is the function of Kernel? </a:t>
            </a:r>
            <a:endParaRPr lang="en-US" sz="2800" b="1" i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[A] Holding the chip in place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 	[B] </a:t>
            </a:r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Communication between hardware and software 			       components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 	[C] Maintaining Computer File System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  <a:cs typeface="Kalinga" panose="020B0502040204020203" pitchFamily="34" charset="0"/>
              </a:rPr>
              <a:t>	[D] Maintaining Software configuration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4021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1084217"/>
            <a:ext cx="92223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/>
              <a:t>Hp laptop produces in which country?</a:t>
            </a:r>
          </a:p>
          <a:p>
            <a:endParaRPr lang="en-IN" sz="3200" dirty="0" smtClean="0"/>
          </a:p>
          <a:p>
            <a:r>
              <a:rPr lang="en-IN" sz="3200" dirty="0" smtClean="0"/>
              <a:t>a)Japan</a:t>
            </a:r>
          </a:p>
          <a:p>
            <a:r>
              <a:rPr lang="en-IN" sz="3200" dirty="0" smtClean="0"/>
              <a:t>b)China</a:t>
            </a:r>
          </a:p>
          <a:p>
            <a:r>
              <a:rPr lang="en-IN" sz="3200" b="1" dirty="0" smtClean="0"/>
              <a:t>c)America</a:t>
            </a:r>
          </a:p>
          <a:p>
            <a:r>
              <a:rPr lang="en-IN" sz="3200" dirty="0" smtClean="0"/>
              <a:t>d)Korea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97795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589" y="1162594"/>
            <a:ext cx="92223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/>
              <a:t>Google Company is located in which city of India?</a:t>
            </a:r>
          </a:p>
          <a:p>
            <a:endParaRPr lang="en-IN" sz="3200" dirty="0" smtClean="0"/>
          </a:p>
          <a:p>
            <a:r>
              <a:rPr lang="en-IN" sz="3200" dirty="0" smtClean="0"/>
              <a:t>a)</a:t>
            </a:r>
            <a:r>
              <a:rPr lang="en-IN" sz="3200" dirty="0" err="1" smtClean="0"/>
              <a:t>Bengaluru</a:t>
            </a:r>
            <a:endParaRPr lang="en-IN" sz="3200" dirty="0" smtClean="0"/>
          </a:p>
          <a:p>
            <a:r>
              <a:rPr lang="en-IN" sz="3200" dirty="0" smtClean="0"/>
              <a:t>b)Chennai</a:t>
            </a:r>
          </a:p>
          <a:p>
            <a:r>
              <a:rPr lang="en-IN" sz="3200" dirty="0" smtClean="0"/>
              <a:t>c)</a:t>
            </a:r>
            <a:r>
              <a:rPr lang="en-IN" sz="3200" b="1" dirty="0" smtClean="0"/>
              <a:t>Hyderabad</a:t>
            </a:r>
          </a:p>
          <a:p>
            <a:r>
              <a:rPr lang="en-IN" sz="3200" dirty="0" smtClean="0"/>
              <a:t>d)Delhi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697795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1084217"/>
            <a:ext cx="92223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/>
              <a:t>Which of the following sentence is true?</a:t>
            </a:r>
          </a:p>
          <a:p>
            <a:endParaRPr lang="en-IN" sz="3200" dirty="0" smtClean="0"/>
          </a:p>
          <a:p>
            <a:r>
              <a:rPr lang="en-IN" sz="3200" dirty="0" smtClean="0"/>
              <a:t>a)Program and process both are static</a:t>
            </a:r>
          </a:p>
          <a:p>
            <a:r>
              <a:rPr lang="en-IN" sz="3200" dirty="0" smtClean="0"/>
              <a:t>b) Program and process both are dynamic</a:t>
            </a:r>
          </a:p>
          <a:p>
            <a:r>
              <a:rPr lang="en-IN" sz="3200" b="1" dirty="0" smtClean="0"/>
              <a:t>c)Program is static and process is dynamic</a:t>
            </a:r>
          </a:p>
          <a:p>
            <a:r>
              <a:rPr lang="en-IN" sz="3200" dirty="0" smtClean="0"/>
              <a:t>d)Program is dynamic and process is static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97795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1084217"/>
            <a:ext cx="1090748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/>
              <a:t>Who is the minister of communication and information technology in </a:t>
            </a:r>
            <a:r>
              <a:rPr lang="en-IN" sz="3200" b="1" i="1" dirty="0" err="1" smtClean="0"/>
              <a:t>india</a:t>
            </a:r>
            <a:r>
              <a:rPr lang="en-IN" sz="3200" b="1" i="1" dirty="0" smtClean="0"/>
              <a:t>?</a:t>
            </a:r>
          </a:p>
          <a:p>
            <a:endParaRPr lang="en-IN" sz="3200" dirty="0" smtClean="0"/>
          </a:p>
          <a:p>
            <a:r>
              <a:rPr lang="en-IN" sz="3200" dirty="0" smtClean="0"/>
              <a:t>a)</a:t>
            </a:r>
            <a:r>
              <a:rPr lang="en-IN" sz="3200" dirty="0" err="1" smtClean="0"/>
              <a:t>Piyush</a:t>
            </a:r>
            <a:r>
              <a:rPr lang="en-IN" sz="3200" dirty="0" smtClean="0"/>
              <a:t>  </a:t>
            </a:r>
            <a:r>
              <a:rPr lang="en-IN" sz="3200" dirty="0" err="1" smtClean="0"/>
              <a:t>Goyel</a:t>
            </a:r>
            <a:endParaRPr lang="en-IN" sz="3200" dirty="0" smtClean="0"/>
          </a:p>
          <a:p>
            <a:r>
              <a:rPr lang="en-IN" sz="3200" dirty="0" smtClean="0"/>
              <a:t>b)</a:t>
            </a:r>
            <a:r>
              <a:rPr lang="en-IN" sz="3200" dirty="0" err="1" smtClean="0"/>
              <a:t>Dharmendra</a:t>
            </a:r>
            <a:r>
              <a:rPr lang="en-IN" sz="3200" dirty="0" smtClean="0"/>
              <a:t> </a:t>
            </a:r>
            <a:r>
              <a:rPr lang="en-IN" sz="3200" dirty="0" err="1" smtClean="0"/>
              <a:t>Pradhan</a:t>
            </a:r>
            <a:endParaRPr lang="en-IN" sz="3200" dirty="0" smtClean="0"/>
          </a:p>
          <a:p>
            <a:r>
              <a:rPr lang="en-IN" sz="3200" b="1" dirty="0" smtClean="0"/>
              <a:t>c)Ravi </a:t>
            </a:r>
            <a:r>
              <a:rPr lang="en-IN" sz="3200" b="1" dirty="0" err="1" smtClean="0"/>
              <a:t>shankar</a:t>
            </a:r>
            <a:r>
              <a:rPr lang="en-IN" sz="3200" b="1" dirty="0" smtClean="0"/>
              <a:t> Prasad</a:t>
            </a:r>
          </a:p>
          <a:p>
            <a:r>
              <a:rPr lang="en-IN" sz="3200" dirty="0" smtClean="0"/>
              <a:t>d)A. Raja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97795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1084217"/>
            <a:ext cx="9222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Which number system is usually followed in a typical 32-bit computer?</a:t>
            </a:r>
            <a:endParaRPr lang="en-IN" sz="3600" b="1" i="1" dirty="0" smtClean="0"/>
          </a:p>
          <a:p>
            <a:r>
              <a:rPr lang="en-US" sz="3600" dirty="0" smtClean="0"/>
              <a:t>a) </a:t>
            </a:r>
            <a:r>
              <a:rPr lang="en-US" sz="3600" b="1" dirty="0" smtClean="0"/>
              <a:t>Binary</a:t>
            </a:r>
            <a:endParaRPr lang="en-IN" sz="3600" b="1" dirty="0" smtClean="0"/>
          </a:p>
          <a:p>
            <a:r>
              <a:rPr lang="en-US" sz="3600" dirty="0" smtClean="0"/>
              <a:t>b) Decimal</a:t>
            </a:r>
            <a:endParaRPr lang="en-IN" sz="3600" dirty="0" smtClean="0"/>
          </a:p>
          <a:p>
            <a:r>
              <a:rPr lang="en-US" sz="3600" dirty="0" smtClean="0"/>
              <a:t>c) Hexadecimal</a:t>
            </a:r>
            <a:endParaRPr lang="en-IN" sz="3600" dirty="0" smtClean="0"/>
          </a:p>
          <a:p>
            <a:r>
              <a:rPr lang="en-US" sz="3600" dirty="0" smtClean="0"/>
              <a:t>d) Octal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697795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1084217"/>
            <a:ext cx="9222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3600" b="1" i="1" dirty="0" smtClean="0"/>
              <a:t>A 32 bit microprocessor has the word length equal to</a:t>
            </a:r>
            <a:endParaRPr lang="en-IN" sz="3600" b="1" i="1" dirty="0" smtClean="0"/>
          </a:p>
          <a:p>
            <a:r>
              <a:rPr lang="en-US" sz="3600" dirty="0" smtClean="0"/>
              <a:t>a) 2 byte</a:t>
            </a:r>
            <a:endParaRPr lang="en-IN" sz="3600" dirty="0" smtClean="0"/>
          </a:p>
          <a:p>
            <a:r>
              <a:rPr lang="en-US" sz="3600" dirty="0" smtClean="0"/>
              <a:t> b) 32 byte</a:t>
            </a:r>
            <a:endParaRPr lang="en-IN" sz="3600" dirty="0" smtClean="0"/>
          </a:p>
          <a:p>
            <a:r>
              <a:rPr lang="en-US" sz="3600" dirty="0" smtClean="0"/>
              <a:t> c) </a:t>
            </a:r>
            <a:r>
              <a:rPr lang="en-US" sz="3600" b="1" dirty="0" smtClean="0"/>
              <a:t>4 byte </a:t>
            </a:r>
            <a:endParaRPr lang="en-IN" sz="3600" b="1" dirty="0" smtClean="0"/>
          </a:p>
          <a:p>
            <a:r>
              <a:rPr lang="en-US" sz="3600" dirty="0" smtClean="0"/>
              <a:t>d) 8 byte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697795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1084217"/>
            <a:ext cx="922237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Bit stands for</a:t>
            </a:r>
            <a:endParaRPr lang="en-IN" sz="4000" b="1" i="1" dirty="0" smtClean="0"/>
          </a:p>
          <a:p>
            <a:r>
              <a:rPr lang="en-US" sz="3600" dirty="0" smtClean="0"/>
              <a:t> a) </a:t>
            </a:r>
            <a:r>
              <a:rPr lang="en-US" sz="3600" b="1" dirty="0" smtClean="0"/>
              <a:t>Binary digits</a:t>
            </a:r>
            <a:endParaRPr lang="en-IN" sz="3600" b="1" dirty="0" smtClean="0"/>
          </a:p>
          <a:p>
            <a:r>
              <a:rPr lang="en-US" sz="3600" dirty="0" smtClean="0"/>
              <a:t> b) bit of system</a:t>
            </a:r>
            <a:endParaRPr lang="en-IN" sz="3600" dirty="0" smtClean="0"/>
          </a:p>
          <a:p>
            <a:r>
              <a:rPr lang="en-US" sz="3600" dirty="0" smtClean="0"/>
              <a:t> c) a part of byte </a:t>
            </a:r>
            <a:endParaRPr lang="en-IN" sz="3600" dirty="0" smtClean="0"/>
          </a:p>
          <a:p>
            <a:r>
              <a:rPr lang="en-US" sz="3600" dirty="0" smtClean="0"/>
              <a:t>d) All of above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697795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1084217"/>
            <a:ext cx="9222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 smtClean="0"/>
              <a:t>Who is the president and CEO of e-bay?</a:t>
            </a:r>
          </a:p>
          <a:p>
            <a:r>
              <a:rPr lang="en-IN" sz="3600" dirty="0" smtClean="0"/>
              <a:t>a)Andrew </a:t>
            </a:r>
            <a:r>
              <a:rPr lang="en-IN" sz="3600" dirty="0" err="1" smtClean="0"/>
              <a:t>wilson</a:t>
            </a:r>
            <a:endParaRPr lang="en-IN" sz="3600" dirty="0" smtClean="0"/>
          </a:p>
          <a:p>
            <a:r>
              <a:rPr lang="en-IN" sz="3600" dirty="0" smtClean="0"/>
              <a:t>b)Tom Enders</a:t>
            </a:r>
          </a:p>
          <a:p>
            <a:r>
              <a:rPr lang="en-IN" sz="3600" b="1" dirty="0" smtClean="0"/>
              <a:t>c)Devin </a:t>
            </a:r>
            <a:r>
              <a:rPr lang="en-IN" sz="3600" b="1" dirty="0" err="1" smtClean="0"/>
              <a:t>wening</a:t>
            </a:r>
            <a:endParaRPr lang="en-IN" sz="3600" b="1" dirty="0" smtClean="0"/>
          </a:p>
          <a:p>
            <a:r>
              <a:rPr lang="en-IN" sz="3600" dirty="0" smtClean="0"/>
              <a:t>d)Jeff </a:t>
            </a:r>
            <a:r>
              <a:rPr lang="en-IN" sz="3600" dirty="0" err="1" smtClean="0"/>
              <a:t>clarke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97795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1084217"/>
            <a:ext cx="9222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Which of the following is the largest unit?</a:t>
            </a:r>
            <a:endParaRPr lang="en-IN" sz="3600" b="1" i="1" dirty="0" smtClean="0"/>
          </a:p>
          <a:p>
            <a:r>
              <a:rPr lang="en-US" sz="3600" dirty="0" smtClean="0"/>
              <a:t>a) data</a:t>
            </a:r>
            <a:endParaRPr lang="en-IN" sz="3600" dirty="0" smtClean="0"/>
          </a:p>
          <a:p>
            <a:r>
              <a:rPr lang="en-US" sz="3600" dirty="0" smtClean="0"/>
              <a:t>b) file</a:t>
            </a:r>
            <a:endParaRPr lang="en-IN" sz="3600" dirty="0" smtClean="0"/>
          </a:p>
          <a:p>
            <a:r>
              <a:rPr lang="en-US" sz="3600" dirty="0" smtClean="0"/>
              <a:t>c) record</a:t>
            </a:r>
            <a:endParaRPr lang="en-IN" sz="3600" dirty="0" smtClean="0"/>
          </a:p>
          <a:p>
            <a:r>
              <a:rPr lang="en-US" sz="3600" dirty="0" smtClean="0"/>
              <a:t>d) </a:t>
            </a:r>
            <a:r>
              <a:rPr lang="en-US" sz="3600" b="1" dirty="0" smtClean="0"/>
              <a:t>database file </a:t>
            </a:r>
            <a:endParaRPr lang="en-IN" sz="3600" b="1" dirty="0"/>
          </a:p>
        </p:txBody>
      </p:sp>
    </p:spTree>
    <p:extLst>
      <p:ext uri="{BB962C8B-B14F-4D97-AF65-F5344CB8AC3E}">
        <p14:creationId xmlns="" xmlns:p14="http://schemas.microsoft.com/office/powerpoint/2010/main" val="697795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1966" y="1254034"/>
            <a:ext cx="98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918754" y="72303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i="1" dirty="0" smtClean="0"/>
              <a:t>Who is the CEO of Microsoft</a:t>
            </a:r>
            <a:r>
              <a:rPr lang="en-IN" sz="3200" dirty="0" smtClean="0"/>
              <a:t>?</a:t>
            </a:r>
          </a:p>
          <a:p>
            <a:endParaRPr lang="en-IN" sz="3200" dirty="0" smtClean="0"/>
          </a:p>
          <a:p>
            <a:r>
              <a:rPr lang="en-IN" sz="3200" dirty="0" smtClean="0"/>
              <a:t>a)Sunder </a:t>
            </a:r>
            <a:r>
              <a:rPr lang="en-IN" sz="3200" dirty="0" err="1" smtClean="0"/>
              <a:t>Pichai</a:t>
            </a:r>
            <a:endParaRPr lang="en-IN" sz="3200" dirty="0" smtClean="0"/>
          </a:p>
          <a:p>
            <a:r>
              <a:rPr lang="en-IN" sz="3200" dirty="0" smtClean="0"/>
              <a:t>b)Doug Parker</a:t>
            </a:r>
          </a:p>
          <a:p>
            <a:r>
              <a:rPr lang="en-IN" sz="3200" dirty="0" smtClean="0"/>
              <a:t>c)Tim cook</a:t>
            </a:r>
          </a:p>
          <a:p>
            <a:r>
              <a:rPr lang="en-IN" sz="3200" b="1" dirty="0" smtClean="0"/>
              <a:t>d)</a:t>
            </a:r>
            <a:r>
              <a:rPr lang="en-IN" sz="3200" b="1" dirty="0" err="1" smtClean="0"/>
              <a:t>Satya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Nadella</a:t>
            </a:r>
            <a:endParaRPr lang="en-IN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7DDDEA-004B-4687-A3DD-F77DCF9BAAE0}"/>
              </a:ext>
            </a:extLst>
          </p:cNvPr>
          <p:cNvSpPr/>
          <p:nvPr/>
        </p:nvSpPr>
        <p:spPr>
          <a:xfrm>
            <a:off x="1007164" y="948324"/>
            <a:ext cx="1015116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i="1" dirty="0"/>
              <a:t>Which of the following memory medium is not used as main memory system?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/>
              <a:t>A) Magnetic core</a:t>
            </a:r>
          </a:p>
          <a:p>
            <a:pPr>
              <a:buNone/>
            </a:pPr>
            <a:r>
              <a:rPr lang="en-US" sz="2800" dirty="0"/>
              <a:t>	B) Semiconductor </a:t>
            </a:r>
          </a:p>
          <a:p>
            <a:pPr>
              <a:buNone/>
            </a:pPr>
            <a:r>
              <a:rPr lang="en-US" sz="2800" dirty="0"/>
              <a:t>	C) </a:t>
            </a:r>
            <a:r>
              <a:rPr lang="en-US" sz="2800" b="1" dirty="0"/>
              <a:t>Magnetic tape</a:t>
            </a:r>
            <a:endParaRPr lang="en-IN" sz="2800" b="1" dirty="0"/>
          </a:p>
          <a:p>
            <a:pPr>
              <a:buNone/>
            </a:pPr>
            <a:r>
              <a:rPr lang="en-US" sz="2800" dirty="0"/>
              <a:t>	D) Both semiconductor and magnetic tape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4161597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2444" y="746856"/>
            <a:ext cx="8813075" cy="3549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i="1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who first developed QWERTY keyboard used in computers and phones:</a:t>
            </a:r>
            <a:endParaRPr lang="en-US" sz="2800" b="1" i="1" dirty="0" smtClean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a.Raphael</a:t>
            </a: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  <a:r>
              <a:rPr lang="en-IN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Finkel</a:t>
            </a: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b.Wim</a:t>
            </a: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  <a:r>
              <a:rPr lang="en-IN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Ebbinkhuijsen</a:t>
            </a: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c.Shafi</a:t>
            </a: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  <a:r>
              <a:rPr lang="en-IN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Goldwasser</a:t>
            </a: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	</a:t>
            </a:r>
            <a:r>
              <a:rPr lang="en-IN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d.Chir</a:t>
            </a:r>
            <a:r>
              <a:rPr lang="en-IN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stopher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Latham Sholes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A541396-2E19-41E9-B61F-154753C61181}"/>
              </a:ext>
            </a:extLst>
          </p:cNvPr>
          <p:cNvSpPr/>
          <p:nvPr/>
        </p:nvSpPr>
        <p:spPr>
          <a:xfrm>
            <a:off x="1364973" y="1373932"/>
            <a:ext cx="9660835" cy="322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full form of DELL 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a)DIGITAL ELECTRONICS LINK LIBRARY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b)DISK  ELECTRONICS LIBRARY LINK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c)DIGITAL ELECTRIC LINK LIBRARY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d)DATA   ELECTRONICS LIST LIBRARY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942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A22A483-BA52-4BF4-86DB-7697E8E810A2}"/>
              </a:ext>
            </a:extLst>
          </p:cNvPr>
          <p:cNvSpPr/>
          <p:nvPr/>
        </p:nvSpPr>
        <p:spPr>
          <a:xfrm>
            <a:off x="1311964" y="1095637"/>
            <a:ext cx="8799445" cy="322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full form of ULSI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a)ULTRA LARGE SCALE INTEGRATION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b)UPLINK LEVEL SYSTEM IDENTIFICATION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c)ULTRA LARGE SCALAR INTERFACE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d)UNIVERSAL LOCAL SCALE INTEGRATION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133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F6A85F6-FEBC-485D-9F3B-8D9F7EEDAC61}"/>
              </a:ext>
            </a:extLst>
          </p:cNvPr>
          <p:cNvSpPr/>
          <p:nvPr/>
        </p:nvSpPr>
        <p:spPr>
          <a:xfrm>
            <a:off x="596346" y="723583"/>
            <a:ext cx="11449879" cy="265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full form of WINDOWS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a)WIDE INTERACTIVE NETWORKING DEVELOPED FOR ORIENTED WORK SOLUTION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b)WIDESCREEN INTRA NETWORK DEVELOPMENT FOR OFFICIAL WORKING SOLUTION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c)WIDE-BAND INTERNATIONAL NETWORK DEVELOPING FOR OPERATING WORKING SYSTEM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d)WIDE INTERACTIVE NETWORK DEVELOPMENT FOR OFFICE WORK SOLUTION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017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874E29F-C36E-446E-B1E9-73E9604F0123}"/>
              </a:ext>
            </a:extLst>
          </p:cNvPr>
          <p:cNvSpPr/>
          <p:nvPr/>
        </p:nvSpPr>
        <p:spPr>
          <a:xfrm>
            <a:off x="927651" y="764085"/>
            <a:ext cx="9806609" cy="322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full form of VIRUS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a)VIRTUAL INTEGRATION RESOURCES UPGRADING SYSTEM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b)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VITAL INFORMATION RESOURCES UNDER SIEGE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c)VIRAL INFORMATION RESPONCE UPLINK SOURCE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d)VITAL INTEGRATION RESOURCES UNINTERRUPTIBLE SIEGE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521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801</Words>
  <Application>Microsoft Office PowerPoint</Application>
  <PresentationFormat>Custom</PresentationFormat>
  <Paragraphs>289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Biswajit Behera</dc:creator>
  <cp:lastModifiedBy>Acer</cp:lastModifiedBy>
  <cp:revision>45</cp:revision>
  <dcterms:created xsi:type="dcterms:W3CDTF">2018-03-16T09:32:06Z</dcterms:created>
  <dcterms:modified xsi:type="dcterms:W3CDTF">2018-03-16T14:16:48Z</dcterms:modified>
</cp:coreProperties>
</file>