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58" autoAdjust="0"/>
  </p:normalViewPr>
  <p:slideViewPr>
    <p:cSldViewPr>
      <p:cViewPr>
        <p:scale>
          <a:sx n="80" d="100"/>
          <a:sy n="80" d="100"/>
        </p:scale>
        <p:origin x="-1522" y="-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81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A283D4-8474-4C4B-80F0-9C7CD01BFC47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F46FE8-963F-45FC-8AD5-2FBE4D218B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ORACLE DATABASE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DATABASE STORAGE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Tablespace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286248" y="1589567"/>
            <a:ext cx="4643470" cy="4572000"/>
          </a:xfrm>
        </p:spPr>
        <p:txBody>
          <a:bodyPr>
            <a:normAutofit lnSpcReduction="10000"/>
          </a:bodyPr>
          <a:lstStyle/>
          <a:p>
            <a:endParaRPr lang="en-US" altLang="ko-KR" sz="10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Permanent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Sysaux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 , System , users, examples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 undo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undo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, Temporary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의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 temp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가 있다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0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데이터베이스 생성 시 꼭 필요한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4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개의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Tablesapce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Sysaux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 , System , undo, temp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로 이루어져있다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0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Permanent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는 가장 일반적인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로 데이터를 축적 용도로 사용되는 공간이다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고의적으로 삭제하지 않는 이상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영구적으로 보존되는 객체들을 저장하기 위한 용도로 사용된다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0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System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DATABASE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운영의 기본 정보를 담고 있는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Data Dictionary Table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이 저장되는 공간이다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0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Sysaux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SYSTEM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에 있는 다양한 유틸리티 및 기능을 분리하여 저장한 공간이다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0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Undo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는 읽기 일관성을 유지하기 위한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로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DML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작업 시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Commit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전의 변경 된 데이터를 보관하기 위한 공간이다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0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Temporary </a:t>
            </a:r>
            <a:r>
              <a:rPr lang="en-US" altLang="ko-KR" sz="10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Query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요청으로 정렬하는 작업이 필요할 경우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000" dirty="0" smtClean="0">
                <a:latin typeface="HY신명조" pitchFamily="18" charset="-127"/>
                <a:ea typeface="HY신명조" pitchFamily="18" charset="-127"/>
              </a:rPr>
              <a:t>메모리에 부담을 덜어주기 위한 공간이다</a:t>
            </a:r>
            <a:r>
              <a:rPr lang="en-US" altLang="ko-KR" sz="10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ko-KR" altLang="en-US" sz="1000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360521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 descr="https://k.kakaocdn.net/dn/b8mknX/btqFBYoKlAr/oq7UmWhCASRTS4Oja5ZtQK/im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929067"/>
            <a:ext cx="3857652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Storage VS Database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Storage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는 파일 또는 물리적 저장소로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Object Storage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가 될 수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물리적 저장 위치를 가진다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파일을 담는 저장소의 역할을 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텍스트파일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이미지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영상 등 다양한 종류의 데이터가 저장될 수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Storage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종류로는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DAS(</a:t>
            </a:r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Direct </a:t>
            </a:r>
            <a:r>
              <a:rPr lang="en-US" dirty="0" err="1" smtClean="0">
                <a:latin typeface="HY신명조" pitchFamily="18" charset="-127"/>
                <a:ea typeface="HY신명조" pitchFamily="18" charset="-127"/>
              </a:rPr>
              <a:t>Attachted</a:t>
            </a:r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 Storage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), NAS(</a:t>
            </a:r>
            <a:r>
              <a:rPr lang="en-US" dirty="0" err="1" smtClean="0">
                <a:latin typeface="HY신명조" pitchFamily="18" charset="-127"/>
                <a:ea typeface="HY신명조" pitchFamily="18" charset="-127"/>
              </a:rPr>
              <a:t>Networt</a:t>
            </a:r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 Attached Storage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) SAN(</a:t>
            </a:r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Storage Area Network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가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비 휘발성의 기억장치이다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조직화된 데이터가 저장된 논리적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(Logical)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저장소다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Pointer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를 이용해 대상의 위치 값을 지정하며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물리적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File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 아니다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행과 열의 구조를 가진 테이블형식의 데이터를 담는다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ID, Recode,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거래정보와 같은 구조적 또는 반구조적 데이터가 저장된다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File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형태의 경우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BLOB, Binary Data,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포인터 등의 가공처리가 필요하다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Partitioning (1) -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장단점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이란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VLDB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등장으로 인한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Row Chaining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등의 성능 하락을 해결하기 위한 방안으로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Table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이나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Index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를 관리하기 쉬운 단위로 분리하는 방법을 의미한다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장점은 가용성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(Availability),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관리용이성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(Manageability),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성능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(Performance)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가지가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Availability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는 물리적인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인한 전체 데이터의 훼손 가능성 하락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데이터 가용성 향상을 의미한다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Manageability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는 큰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Table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과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Index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를 제거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유지보수성의 증가를 의미한다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Performance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는 대용량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 Write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환경 등의 특정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DML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과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Query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성능을 향상시키며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많은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Insert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가 필요한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OLTP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시스템에서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Insert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작업들을 분리된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분산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경합을 줄일 수 있음을 의미한다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단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경우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Table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간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Join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비용이 향상되며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테이블과 인덱스를 별도로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할 수 없다는 단점이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Partitioning (2) -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fontScale="40000" lnSpcReduction="20000"/>
          </a:bodyPr>
          <a:lstStyle/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범위는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Range Partitioning, List Partitioning, Composite Partitioning, Hash Partitioning, Horizontal Partitioning, Vertical Partitioning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Range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은 연속적인 데이터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숫자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날짜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등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)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필드에 대해 미리 정의된 범위를 기반으로 하는 유형이다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Partition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키 열에는 특정 범위를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할당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Range Scan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방식으로 데이터를 할당한다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List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은 순서가 지정되지 않고 관련이 없는 데이터 집합을 자연스럽게 그룹화하고 구성화할 수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 Unique Index Scan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방식으로 데이터를 할당한다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(Default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값 부여 가능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Composite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은 큰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에 대한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I/O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요청을 여러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분할하는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Sub-partitioning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을 의미한다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Range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방식으로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Column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 너무 커서 효율적으로 관리하기 힘들 경우 사용한다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Hash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은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 Key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 Hash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값에 의한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Select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시 조건과 무관하게 병렬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Degree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를 제공한다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특정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가 어느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Hash Partition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에 있는지 판단이 불가능하다는 단점이 있다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Horizontal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은 데이터의 개수를 기준으로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하는 기법이다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데이터의 개수 감소와 그에 따르는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Index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개수 감소로 인한 성능 향상이 목적이다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단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서버와의 연결과정이 증가되며 데이터 찾는 과정의 복잡도로 인한 지연 시간 증가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서버 고장으로 인한 데이터 무결성의 위협이 단점이다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Vertical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은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Horizontal 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과 거의 유사하지만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데이터의 개수가 아닌 테이블의 </a:t>
            </a:r>
            <a:r>
              <a:rPr lang="ko-KR" altLang="en-US" dirty="0" err="1" smtClean="0">
                <a:latin typeface="HY신명조" pitchFamily="18" charset="-127"/>
                <a:ea typeface="HY신명조" pitchFamily="18" charset="-127"/>
              </a:rPr>
              <a:t>컬럼을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 기준으로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Partitioning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 이루어진다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https://docs.oracle.com/cd/B19306_01/server.102/b14220/logical.htm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https://medium.com/geekculture/explain-about-oracle-database-data-block-interview-a-be137c52fe4d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https://www.geeksforgeeks.org/what-is-rollback-segment/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https://cheershennah.tistory.com/168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https://nesoy.github.io/articles/2018-02/Database-Partitioning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목차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r>
              <a:rPr lang="ko-KR" altLang="en-US" sz="1600" dirty="0" smtClean="0">
                <a:latin typeface="HY신명조" pitchFamily="18" charset="-127"/>
                <a:ea typeface="HY신명조" pitchFamily="18" charset="-127"/>
              </a:rPr>
              <a:t>용어 정리</a:t>
            </a:r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600" dirty="0" smtClean="0">
                <a:latin typeface="HY신명조" pitchFamily="18" charset="-127"/>
                <a:ea typeface="HY신명조" pitchFamily="18" charset="-127"/>
              </a:rPr>
              <a:t>전체요약</a:t>
            </a:r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dirty="0" smtClean="0">
                <a:latin typeface="HY신명조" pitchFamily="18" charset="-127"/>
                <a:ea typeface="HY신명조" pitchFamily="18" charset="-127"/>
              </a:rPr>
              <a:t>Data Blocks -&gt; DATABASE</a:t>
            </a:r>
          </a:p>
          <a:p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dirty="0" smtClean="0">
                <a:latin typeface="HY신명조" pitchFamily="18" charset="-127"/>
                <a:ea typeface="HY신명조" pitchFamily="18" charset="-127"/>
              </a:rPr>
              <a:t>Data Block</a:t>
            </a:r>
            <a:r>
              <a:rPr lang="ko-KR" altLang="en-US" sz="1600" dirty="0" smtClean="0">
                <a:latin typeface="HY신명조" pitchFamily="18" charset="-127"/>
                <a:ea typeface="HY신명조" pitchFamily="18" charset="-127"/>
              </a:rPr>
              <a:t>과 작동원리</a:t>
            </a:r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dirty="0" smtClean="0">
                <a:latin typeface="HY신명조" pitchFamily="18" charset="-127"/>
                <a:ea typeface="HY신명조" pitchFamily="18" charset="-127"/>
              </a:rPr>
              <a:t>Segments</a:t>
            </a:r>
          </a:p>
          <a:p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dirty="0" smtClean="0">
                <a:latin typeface="HY신명조" pitchFamily="18" charset="-127"/>
                <a:ea typeface="HY신명조" pitchFamily="18" charset="-127"/>
              </a:rPr>
              <a:t>Storage VS Database</a:t>
            </a:r>
          </a:p>
          <a:p>
            <a:endParaRPr lang="en-US" sz="16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sz="1600" dirty="0" smtClean="0">
                <a:latin typeface="HY신명조" pitchFamily="18" charset="-127"/>
                <a:ea typeface="HY신명조" pitchFamily="18" charset="-127"/>
              </a:rPr>
              <a:t>Partitioning</a:t>
            </a:r>
            <a:endParaRPr lang="en-US" altLang="ko-KR" sz="1600" dirty="0" smtClean="0">
              <a:latin typeface="HY신명조" pitchFamily="18" charset="-127"/>
              <a:ea typeface="HY신명조" pitchFamily="18" charset="-127"/>
            </a:endParaRPr>
          </a:p>
          <a:p>
            <a:endParaRPr lang="ko-KR" altLang="en-US" sz="1600" dirty="0">
              <a:latin typeface="HY신명조" pitchFamily="18" charset="-127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용어 정리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Database Storage :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데이터를 </a:t>
            </a:r>
            <a:r>
              <a:rPr lang="ko-KR" altLang="en-US" dirty="0">
                <a:latin typeface="HY신명조" pitchFamily="18" charset="-127"/>
                <a:ea typeface="HY신명조" pitchFamily="18" charset="-127"/>
              </a:rPr>
              <a:t>유지하고 필요에 따라 액세스할 수 있도록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정보를 보유하는 것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buNone/>
            </a:pP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en-US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: Data File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이 하나 이상 모여 생성된 논리적 저장공간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 File : Database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내에 데이터를 저장하는 운영체제 파일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Control File : </a:t>
            </a:r>
            <a:r>
              <a:rPr lang="ko-KR" altLang="en-US" dirty="0">
                <a:latin typeface="HY신명조" pitchFamily="18" charset="-127"/>
                <a:ea typeface="HY신명조" pitchFamily="18" charset="-127"/>
              </a:rPr>
              <a:t>데이터베이스의 물리적 구조를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기록하는 작은 </a:t>
            </a:r>
            <a:r>
              <a:rPr lang="ko-KR" altLang="en-US" dirty="0">
                <a:latin typeface="HY신명조" pitchFamily="18" charset="-127"/>
                <a:ea typeface="HY신명조" pitchFamily="18" charset="-127"/>
              </a:rPr>
              <a:t>이진 파일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Extends :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다수의 연속 데이터 블록으로 구성된 데이터베이스 저장 공간 할당의 논리적 단위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buNone/>
            </a:pP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Segments :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테이블스페이스 내의 특정 논리적 스토리지 구조에 대한 모든 데이터를 포함하는 하나 이상의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Extends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집합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. (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롤백 세그먼트 제외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1.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용어 정리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Data Blocks :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디스크에 있는 물리적 데이터베이스 공간의 특정 바이트 수</a:t>
            </a:r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pPr>
              <a:buNone/>
            </a:pPr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Free List :</a:t>
            </a:r>
            <a:r>
              <a:rPr lang="ko-KR" altLang="en-US" sz="1800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 스키마에 사용되는 데이터 구조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,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 동적 메모리 할당 방식으로 작동한다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Row </a:t>
            </a:r>
            <a:r>
              <a:rPr lang="en-US" sz="1800" dirty="0" smtClean="0">
                <a:latin typeface="HY신명조" pitchFamily="18" charset="-127"/>
                <a:ea typeface="HY신명조" pitchFamily="18" charset="-127"/>
              </a:rPr>
              <a:t>Chaining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데이터 블록의 저장공간이 부족해서 생기는 문제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저장을 시도할 때 발생한다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sz="1800" dirty="0" smtClean="0">
                <a:latin typeface="HY신명조" pitchFamily="18" charset="-127"/>
                <a:ea typeface="HY신명조" pitchFamily="18" charset="-127"/>
              </a:rPr>
              <a:t>Locator(Pointer, Cursor) : SQL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문이 실행될 때 시스템 메모리에 할당되는 임시 작업 영역</a:t>
            </a:r>
            <a:r>
              <a:rPr lang="en-US" sz="1800" dirty="0" smtClean="0">
                <a:latin typeface="HY신명조" pitchFamily="18" charset="-127"/>
                <a:ea typeface="HY신명조" pitchFamily="18" charset="-127"/>
              </a:rPr>
              <a:t> </a:t>
            </a:r>
          </a:p>
          <a:p>
            <a:endParaRPr lang="en-US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sz="1800" dirty="0" smtClean="0">
                <a:latin typeface="HY신명조" pitchFamily="18" charset="-127"/>
                <a:ea typeface="HY신명조" pitchFamily="18" charset="-127"/>
              </a:rPr>
              <a:t>Partitioning :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큰 테이블이나 인덱스를 관리하기 쉬운 단위로 분리하는 것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en-US" sz="1800" dirty="0" smtClean="0">
              <a:latin typeface="HY신명조" pitchFamily="18" charset="-127"/>
              <a:ea typeface="HY신명조" pitchFamily="18" charset="-127"/>
            </a:endParaRPr>
          </a:p>
          <a:p>
            <a:endParaRPr lang="ko-KR" altLang="en-US" sz="1800" dirty="0">
              <a:latin typeface="HY신명조" pitchFamily="18" charset="-127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전체 요약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6" name="그림 개체 틀 5" descr="oracle2_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2565438"/>
            <a:ext cx="3886200" cy="2619299"/>
          </a:xfrm>
        </p:spPr>
      </p:pic>
      <p:sp>
        <p:nvSpPr>
          <p:cNvPr id="3" name="내용 개체 틀 2"/>
          <p:cNvSpPr>
            <a:spLocks noGrp="1"/>
          </p:cNvSpPr>
          <p:nvPr>
            <p:ph sz="quarter" idx="2"/>
          </p:nvPr>
        </p:nvSpPr>
        <p:spPr>
          <a:xfrm>
            <a:off x="4648200" y="1500174"/>
            <a:ext cx="4038600" cy="4625989"/>
          </a:xfrm>
        </p:spPr>
        <p:txBody>
          <a:bodyPr>
            <a:normAutofit lnSpcReduction="10000"/>
          </a:bodyPr>
          <a:lstStyle/>
          <a:p>
            <a:endParaRPr lang="en-US" sz="1800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sz="1800" dirty="0" smtClean="0">
                <a:latin typeface="HY신명조" pitchFamily="18" charset="-127"/>
                <a:ea typeface="HY신명조" pitchFamily="18" charset="-127"/>
              </a:rPr>
              <a:t>Database Storage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는 데이터를 논리적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물리적으로 관리하기 위한 방법론으로 요약할 수 있다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Blocks - &gt; Extents -&gt; Segments -&gt; </a:t>
            </a:r>
            <a:r>
              <a:rPr lang="en-US" altLang="ko-KR" sz="1800" dirty="0" err="1" smtClean="0">
                <a:latin typeface="HY신명조" pitchFamily="18" charset="-127"/>
                <a:ea typeface="HY신명조" pitchFamily="18" charset="-127"/>
              </a:rPr>
              <a:t>Tablespaces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 -&gt; Database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로 범위를 확장시켜 데이터베이스의 논리적 범위를 관리한다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개개의 물리적 파일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(Data File)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들을 </a:t>
            </a:r>
            <a:r>
              <a:rPr lang="en-US" sz="1800" dirty="0" smtClean="0">
                <a:latin typeface="HY신명조" pitchFamily="18" charset="-127"/>
                <a:ea typeface="HY신명조" pitchFamily="18" charset="-127"/>
              </a:rPr>
              <a:t>Partitioning, </a:t>
            </a:r>
            <a:r>
              <a:rPr lang="en-US" sz="1800" dirty="0">
                <a:latin typeface="HY신명조" pitchFamily="18" charset="-127"/>
                <a:ea typeface="HY신명조" pitchFamily="18" charset="-127"/>
              </a:rPr>
              <a:t>Clustering</a:t>
            </a:r>
            <a:r>
              <a:rPr lang="en-US" sz="18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등의 기술을 활용해 데이터베이스의 물리적 범위를 분할 및 집합화한다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Data Blocks -&gt; DATABASE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2"/>
          </p:nvPr>
        </p:nvSpPr>
        <p:spPr>
          <a:xfrm>
            <a:off x="4648200" y="1500174"/>
            <a:ext cx="4038600" cy="4625989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Oracle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은 연속된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Data Blocks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을 하나의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Extent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로 묶어 관리한다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하나 이상의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Extent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들이 집합으로 묶여 하나의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Segments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가 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Segments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Object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의 구성 요소 중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Table, Index, Partition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등 실제 물리적 공간을 가지는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Object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를 의미한다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는 하나 이상의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Segments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의 집합으로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크게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Permanent(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영구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), Undo(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실행취소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), Temporary(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임시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가지 종류로 나뉜다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800" dirty="0" err="1" smtClean="0">
                <a:latin typeface="HY신명조" pitchFamily="18" charset="-127"/>
                <a:ea typeface="HY신명조" pitchFamily="18" charset="-127"/>
              </a:rPr>
              <a:t>Tablespace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, Table, Log File, Control File 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등 여러 다양한 객체를 포함하여 만들어진 것이 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DATABASE</a:t>
            </a:r>
            <a:r>
              <a:rPr lang="ko-KR" altLang="en-US" sz="1800" dirty="0" smtClean="0">
                <a:latin typeface="HY신명조" pitchFamily="18" charset="-127"/>
                <a:ea typeface="HY신명조" pitchFamily="18" charset="-127"/>
              </a:rPr>
              <a:t>가 된다</a:t>
            </a:r>
            <a:r>
              <a:rPr lang="en-US" altLang="ko-KR" sz="18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7" name="내용 개체 틀 6" descr="cncpt027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2107248"/>
            <a:ext cx="3357586" cy="3535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Data Block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과 작동원리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(1)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5" name="내용 개체 틀 4" descr="cncpt028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643050"/>
            <a:ext cx="2928958" cy="4429156"/>
          </a:xfrm>
        </p:spPr>
      </p:pic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286248" y="1589567"/>
            <a:ext cx="4444853" cy="45720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Data Block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은 테이블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인덱스 또는 클러스터 된 데이터의 포함여부에 관계 없이 왼쪽의 형식을 가진다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Header (Common and Variable Header)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에는 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Data Block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의 주소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(Pointer)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및 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Segments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유형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(Ex) Data, Index)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과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같은 일반 블록 정보가 포함된다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Table Directory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Block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에 행이 있는 테이블에 대한 정보가 들어있다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Row Directory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는 실제 행에 대한 정보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각 행에 대한 주소 값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가 들어있다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위 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가지를 합쳐 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Overhead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라고 칭하며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일부 블록 오버헤드를 제외한 총 블록 오버헤드 크기는 가변적이다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평균적으로 총 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84~107 Bite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크기를 가진다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Free Space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는 새 행을 삽입하고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추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가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공간이 필요한 행 업데이트를 위해 할당된다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5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Row Data : </a:t>
            </a:r>
            <a:r>
              <a:rPr lang="ko-KR" altLang="en-US" sz="1500" dirty="0" smtClean="0">
                <a:latin typeface="HY신명조" pitchFamily="18" charset="-127"/>
                <a:ea typeface="HY신명조" pitchFamily="18" charset="-127"/>
              </a:rPr>
              <a:t>테이블 또는 인덱스 데이터가 포함된다</a:t>
            </a:r>
            <a:r>
              <a:rPr lang="en-US" altLang="ko-KR" sz="1500" dirty="0" smtClean="0">
                <a:latin typeface="HY신명조" pitchFamily="18" charset="-127"/>
                <a:ea typeface="HY신명조" pitchFamily="18" charset="-127"/>
              </a:rPr>
              <a:t>. </a:t>
            </a:r>
            <a:endParaRPr lang="ko-KR" altLang="en-US" sz="1500" dirty="0">
              <a:latin typeface="HY신명조" pitchFamily="18" charset="-127"/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Data Block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과 작동원리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44900" y="1589566"/>
            <a:ext cx="4156256" cy="5054143"/>
          </a:xfrm>
        </p:spPr>
        <p:txBody>
          <a:bodyPr>
            <a:noAutofit/>
          </a:bodyPr>
          <a:lstStyle/>
          <a:p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Data Block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의 공간 할당은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Free space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와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Row Data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를 통해 이루어진다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. Free space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는 자동 또는 수동으로 관리할 수 있다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1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자동 관리의 경우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, DB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Segments 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내에서 이루어지며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Segments 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내의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Free space 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및 사용 공간은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Free List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가 아닌 비트맵을 사용하여 추적된다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1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수동 관리의 경우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, PCTFREE 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및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PCTUSED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 공간관리 매개변수를 사용하여 특정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Segments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의 모든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Data Block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에 대한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Free List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를 제어할 수 있다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1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PCTFREE 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매개변수는 해당 블록에 이미 있는 행에 대한 사용 가능한 공간으로 예약할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Data Block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의 최소 백분율을 설정한다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1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PCTUSED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 매개변수는 새 행을 블록에 추가하기 전에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Row Data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와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Overhead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에 사용할 수 있는 블록의 최소 백분율을 설정한다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1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즉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, Data Block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이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PCTFREE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에 의해 결정된 한계까지 채워지면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Oracle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은 해당 블록의 백분율이 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PCTUSED </a:t>
            </a:r>
            <a:r>
              <a:rPr lang="ko-KR" altLang="en-US" sz="1100" dirty="0" smtClean="0">
                <a:latin typeface="HY신명조" pitchFamily="18" charset="-127"/>
                <a:ea typeface="HY신명조" pitchFamily="18" charset="-127"/>
              </a:rPr>
              <a:t>매개 변수보다 낮아질 때까지 해당 블록을 새 행 삽입에 사용할 수 없는 것으로 간주한다</a:t>
            </a:r>
            <a:r>
              <a:rPr lang="en-US" altLang="ko-KR" sz="11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</p:txBody>
      </p:sp>
      <p:pic>
        <p:nvPicPr>
          <p:cNvPr id="7" name="내용 개체 틀 6" descr="cncpt031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2354" y="1589088"/>
            <a:ext cx="3780692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Segments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982705"/>
          </a:xfrm>
        </p:spPr>
        <p:txBody>
          <a:bodyPr>
            <a:normAutofit fontScale="92500"/>
          </a:bodyPr>
          <a:lstStyle/>
          <a:p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Data Segments, Index Segments, Temporary Segments, Rollback Segments(11G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이상은 </a:t>
            </a:r>
            <a:r>
              <a:rPr lang="en-US" sz="1200" dirty="0" smtClean="0">
                <a:latin typeface="HY신명조" pitchFamily="18" charset="-127"/>
                <a:ea typeface="HY신명조" pitchFamily="18" charset="-127"/>
              </a:rPr>
              <a:t>Automatic Undo Management)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가 있다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</a:t>
            </a:r>
            <a:endParaRPr lang="en-US" sz="1200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2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Data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는 분할 또는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Clustered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되지 않은 테이블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분할된 테이블의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Partition, Table Cluster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중 하나에 대한 모든 데이터가 저장된다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endParaRPr lang="en-US" altLang="ko-KR" sz="12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Oracle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데이터베이스의 분할되지 않은 모든 인덱스에는 모든 데이터를 보유하는 단일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Index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가 있다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분할된 인덱스의 경우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모든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Partition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에는 데이터를 보관할 단일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Index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가 있다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2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Temporary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Query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시행 시 구문 분석 및 실행의 중간 단계를 위한 저장 공간이다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단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정렬 작업이 메모리에서 수행될 수 있거나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, Index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를 사용하여 작업을 수행하는 경우에는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Temporary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는 생성되지 않는다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endParaRPr lang="en-US" altLang="ko-KR" sz="1200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Rollback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는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Transaction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중 이전 데이터를 저장하는 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즉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, Rollback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는 변경 이력을 저장한다고 할 수 있다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 11G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이후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, Rollback Segments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는 명시적으로 지정할 수 없으며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, Automatic Undo Management </a:t>
            </a:r>
            <a:r>
              <a:rPr lang="ko-KR" altLang="en-US" sz="1200" dirty="0" smtClean="0">
                <a:latin typeface="HY신명조" pitchFamily="18" charset="-127"/>
                <a:ea typeface="HY신명조" pitchFamily="18" charset="-127"/>
              </a:rPr>
              <a:t>기능으로 대체되었다</a:t>
            </a:r>
            <a:r>
              <a:rPr lang="en-US" altLang="ko-KR" sz="1200" dirty="0" smtClean="0">
                <a:latin typeface="HY신명조" pitchFamily="18" charset="-127"/>
                <a:ea typeface="HY신명조" pitchFamily="18" charset="-127"/>
              </a:rPr>
              <a:t>.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57364"/>
            <a:ext cx="38862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680</TotalTime>
  <Words>1402</Words>
  <Application>Microsoft Office PowerPoint</Application>
  <PresentationFormat>화면 슬라이드 쇼(4:3)</PresentationFormat>
  <Paragraphs>171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가을</vt:lpstr>
      <vt:lpstr>ORACLE DATABASE 구조</vt:lpstr>
      <vt:lpstr>목차</vt:lpstr>
      <vt:lpstr>1. 용어 정리</vt:lpstr>
      <vt:lpstr>1. 용어 정리</vt:lpstr>
      <vt:lpstr>전체 요약</vt:lpstr>
      <vt:lpstr>Data Blocks -&gt; DATABASE</vt:lpstr>
      <vt:lpstr>Data Block과 작동원리 (1)</vt:lpstr>
      <vt:lpstr>Data Block과 작동원리 (2)</vt:lpstr>
      <vt:lpstr>Segments</vt:lpstr>
      <vt:lpstr>Tablespace</vt:lpstr>
      <vt:lpstr>Storage VS Database</vt:lpstr>
      <vt:lpstr>Partitioning (1) - 장단점</vt:lpstr>
      <vt:lpstr>Partitioning (2) - 종류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 구조</dc:title>
  <dc:creator>12192127</dc:creator>
  <cp:lastModifiedBy>12192127</cp:lastModifiedBy>
  <cp:revision>64</cp:revision>
  <dcterms:created xsi:type="dcterms:W3CDTF">2022-11-03T09:29:23Z</dcterms:created>
  <dcterms:modified xsi:type="dcterms:W3CDTF">2022-11-07T01:56:24Z</dcterms:modified>
</cp:coreProperties>
</file>